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75" r:id="rId4"/>
    <p:sldId id="277" r:id="rId5"/>
    <p:sldId id="276" r:id="rId6"/>
    <p:sldId id="281" r:id="rId7"/>
    <p:sldId id="278" r:id="rId8"/>
    <p:sldId id="279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4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3F1F7-48FA-4BB0-A9DC-2084A9EC2C93}" v="1204" dt="2020-06-15T20:42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8" autoAdjust="0"/>
    <p:restoredTop sz="80044" autoAdjust="0"/>
  </p:normalViewPr>
  <p:slideViewPr>
    <p:cSldViewPr snapToGrid="0">
      <p:cViewPr varScale="1">
        <p:scale>
          <a:sx n="42" d="100"/>
          <a:sy n="42" d="100"/>
        </p:scale>
        <p:origin x="5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Chau" userId="bb71d157-b65a-464d-9c94-2eb9f98acf39" providerId="ADAL" clId="{60B3F1F7-48FA-4BB0-A9DC-2084A9EC2C93}"/>
    <pc:docChg chg="undo custSel mod addSld delSld modSld">
      <pc:chgData name="Frank Chau" userId="bb71d157-b65a-464d-9c94-2eb9f98acf39" providerId="ADAL" clId="{60B3F1F7-48FA-4BB0-A9DC-2084A9EC2C93}" dt="2020-06-15T21:06:03.558" v="5765" actId="20577"/>
      <pc:docMkLst>
        <pc:docMk/>
      </pc:docMkLst>
      <pc:sldChg chg="modSp mod">
        <pc:chgData name="Frank Chau" userId="bb71d157-b65a-464d-9c94-2eb9f98acf39" providerId="ADAL" clId="{60B3F1F7-48FA-4BB0-A9DC-2084A9EC2C93}" dt="2020-06-15T18:37:29.836" v="44"/>
        <pc:sldMkLst>
          <pc:docMk/>
          <pc:sldMk cId="1554662847" sldId="256"/>
        </pc:sldMkLst>
        <pc:spChg chg="mod">
          <ac:chgData name="Frank Chau" userId="bb71d157-b65a-464d-9c94-2eb9f98acf39" providerId="ADAL" clId="{60B3F1F7-48FA-4BB0-A9DC-2084A9EC2C93}" dt="2020-06-15T18:36:50.426" v="1" actId="20577"/>
          <ac:spMkLst>
            <pc:docMk/>
            <pc:sldMk cId="1554662847" sldId="256"/>
            <ac:spMk id="2" creationId="{46019C5D-99CB-4352-9F28-D5D05C92B4E1}"/>
          </ac:spMkLst>
        </pc:spChg>
        <pc:spChg chg="mod">
          <ac:chgData name="Frank Chau" userId="bb71d157-b65a-464d-9c94-2eb9f98acf39" providerId="ADAL" clId="{60B3F1F7-48FA-4BB0-A9DC-2084A9EC2C93}" dt="2020-06-15T18:37:29.836" v="44"/>
          <ac:spMkLst>
            <pc:docMk/>
            <pc:sldMk cId="1554662847" sldId="256"/>
            <ac:spMk id="3" creationId="{F0E1BD01-1DD0-49E7-A11D-B2311C416F83}"/>
          </ac:spMkLst>
        </pc:spChg>
      </pc:sldChg>
      <pc:sldChg chg="modSp">
        <pc:chgData name="Frank Chau" userId="bb71d157-b65a-464d-9c94-2eb9f98acf39" providerId="ADAL" clId="{60B3F1F7-48FA-4BB0-A9DC-2084A9EC2C93}" dt="2020-06-15T18:43:27.976" v="389" actId="113"/>
        <pc:sldMkLst>
          <pc:docMk/>
          <pc:sldMk cId="866207705" sldId="257"/>
        </pc:sldMkLst>
        <pc:graphicFrameChg chg="mod">
          <ac:chgData name="Frank Chau" userId="bb71d157-b65a-464d-9c94-2eb9f98acf39" providerId="ADAL" clId="{60B3F1F7-48FA-4BB0-A9DC-2084A9EC2C93}" dt="2020-06-15T18:43:27.976" v="389" actId="113"/>
          <ac:graphicFrameMkLst>
            <pc:docMk/>
            <pc:sldMk cId="866207705" sldId="257"/>
            <ac:graphicFrameMk id="5" creationId="{AB688750-0463-43AF-B56B-79F1DE95CA54}"/>
          </ac:graphicFrameMkLst>
        </pc:graphicFrameChg>
      </pc:sldChg>
      <pc:sldChg chg="modSp mod">
        <pc:chgData name="Frank Chau" userId="bb71d157-b65a-464d-9c94-2eb9f98acf39" providerId="ADAL" clId="{60B3F1F7-48FA-4BB0-A9DC-2084A9EC2C93}" dt="2020-06-15T21:06:03.558" v="5765" actId="20577"/>
        <pc:sldMkLst>
          <pc:docMk/>
          <pc:sldMk cId="291525893" sldId="261"/>
        </pc:sldMkLst>
        <pc:spChg chg="mod">
          <ac:chgData name="Frank Chau" userId="bb71d157-b65a-464d-9c94-2eb9f98acf39" providerId="ADAL" clId="{60B3F1F7-48FA-4BB0-A9DC-2084A9EC2C93}" dt="2020-06-15T18:44:33.341" v="411" actId="20577"/>
          <ac:spMkLst>
            <pc:docMk/>
            <pc:sldMk cId="291525893" sldId="261"/>
            <ac:spMk id="2" creationId="{3B7942BB-BE5A-4ED4-B50A-07290034CC64}"/>
          </ac:spMkLst>
        </pc:spChg>
        <pc:spChg chg="mod">
          <ac:chgData name="Frank Chau" userId="bb71d157-b65a-464d-9c94-2eb9f98acf39" providerId="ADAL" clId="{60B3F1F7-48FA-4BB0-A9DC-2084A9EC2C93}" dt="2020-06-15T21:06:03.558" v="5765" actId="20577"/>
          <ac:spMkLst>
            <pc:docMk/>
            <pc:sldMk cId="291525893" sldId="261"/>
            <ac:spMk id="3" creationId="{F02C492F-8BEA-48E0-A26D-737C0638DE77}"/>
          </ac:spMkLst>
        </pc:spChg>
      </pc:sldChg>
      <pc:sldChg chg="addSp delSp modSp new mod modTransition setBg modNotesTx">
        <pc:chgData name="Frank Chau" userId="bb71d157-b65a-464d-9c94-2eb9f98acf39" providerId="ADAL" clId="{60B3F1F7-48FA-4BB0-A9DC-2084A9EC2C93}" dt="2020-06-15T19:02:06.306" v="923"/>
        <pc:sldMkLst>
          <pc:docMk/>
          <pc:sldMk cId="2551733196" sldId="275"/>
        </pc:sldMkLst>
        <pc:spChg chg="mo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2" creationId="{543FA072-C65D-4F28-BEB0-2BAB520975F7}"/>
          </ac:spMkLst>
        </pc:spChg>
        <pc:spChg chg="mo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3" creationId="{6F4DE5F2-6B76-48CD-8D6C-139D486C437B}"/>
          </ac:spMkLst>
        </pc:spChg>
        <pc:spChg chg="add del">
          <ac:chgData name="Frank Chau" userId="bb71d157-b65a-464d-9c94-2eb9f98acf39" providerId="ADAL" clId="{60B3F1F7-48FA-4BB0-A9DC-2084A9EC2C93}" dt="2020-06-15T18:48:41.146" v="431" actId="26606"/>
          <ac:spMkLst>
            <pc:docMk/>
            <pc:sldMk cId="2551733196" sldId="275"/>
            <ac:spMk id="99" creationId="{DE91395A-2D18-4AF6-A0AC-AAA7189FED11}"/>
          </ac:spMkLst>
        </pc:spChg>
        <pc:spChg chg="add del">
          <ac:chgData name="Frank Chau" userId="bb71d157-b65a-464d-9c94-2eb9f98acf39" providerId="ADAL" clId="{60B3F1F7-48FA-4BB0-A9DC-2084A9EC2C93}" dt="2020-06-15T18:48:41.146" v="431" actId="26606"/>
          <ac:spMkLst>
            <pc:docMk/>
            <pc:sldMk cId="2551733196" sldId="275"/>
            <ac:spMk id="101" creationId="{7BD08880-457D-4C62-A3B5-6A9B0878C7E9}"/>
          </ac:spMkLst>
        </pc:spChg>
        <pc:spChg chg="ad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103" creationId="{A692209D-B607-46C3-8560-07AF72291659}"/>
          </ac:spMkLst>
        </pc:spChg>
        <pc:spChg chg="ad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105" creationId="{94874638-CF15-4908-BC4B-4908744D0BAF}"/>
          </ac:spMkLst>
        </pc:spChg>
        <pc:spChg chg="ad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107" creationId="{5F1B8348-CD6E-4561-A704-C232D9A2676D}"/>
          </ac:spMkLst>
        </pc:spChg>
        <pc:spChg chg="ad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3078" creationId="{1996130F-9AB5-4DE9-8574-3AF891C5C172}"/>
          </ac:spMkLst>
        </pc:spChg>
        <pc:spChg chg="add">
          <ac:chgData name="Frank Chau" userId="bb71d157-b65a-464d-9c94-2eb9f98acf39" providerId="ADAL" clId="{60B3F1F7-48FA-4BB0-A9DC-2084A9EC2C93}" dt="2020-06-15T18:48:41.186" v="432" actId="26606"/>
          <ac:spMkLst>
            <pc:docMk/>
            <pc:sldMk cId="2551733196" sldId="275"/>
            <ac:spMk id="3079" creationId="{3623DEAC-F39C-45D6-86DC-1033F6429528}"/>
          </ac:spMkLst>
        </pc:spChg>
        <pc:grpChg chg="add del">
          <ac:chgData name="Frank Chau" userId="bb71d157-b65a-464d-9c94-2eb9f98acf39" providerId="ADAL" clId="{60B3F1F7-48FA-4BB0-A9DC-2084A9EC2C93}" dt="2020-06-15T18:48:41.146" v="431" actId="26606"/>
          <ac:grpSpMkLst>
            <pc:docMk/>
            <pc:sldMk cId="2551733196" sldId="275"/>
            <ac:grpSpMk id="71" creationId="{7398C59F-5A18-487B-91D6-B955AACF2E50}"/>
          </ac:grpSpMkLst>
        </pc:grpChg>
        <pc:grpChg chg="add del">
          <ac:chgData name="Frank Chau" userId="bb71d157-b65a-464d-9c94-2eb9f98acf39" providerId="ADAL" clId="{60B3F1F7-48FA-4BB0-A9DC-2084A9EC2C93}" dt="2020-06-15T18:48:41.146" v="431" actId="26606"/>
          <ac:grpSpMkLst>
            <pc:docMk/>
            <pc:sldMk cId="2551733196" sldId="275"/>
            <ac:grpSpMk id="85" creationId="{520234FB-542E-4550-9C2F-1B56FD41A1CA}"/>
          </ac:grpSpMkLst>
        </pc:grpChg>
        <pc:grpChg chg="add">
          <ac:chgData name="Frank Chau" userId="bb71d157-b65a-464d-9c94-2eb9f98acf39" providerId="ADAL" clId="{60B3F1F7-48FA-4BB0-A9DC-2084A9EC2C93}" dt="2020-06-15T18:48:41.186" v="432" actId="26606"/>
          <ac:grpSpMkLst>
            <pc:docMk/>
            <pc:sldMk cId="2551733196" sldId="275"/>
            <ac:grpSpMk id="3076" creationId="{166BF9EE-F7AC-4FA5-AC7E-001B3A642F75}"/>
          </ac:grpSpMkLst>
        </pc:grpChg>
        <pc:grpChg chg="add">
          <ac:chgData name="Frank Chau" userId="bb71d157-b65a-464d-9c94-2eb9f98acf39" providerId="ADAL" clId="{60B3F1F7-48FA-4BB0-A9DC-2084A9EC2C93}" dt="2020-06-15T18:48:41.186" v="432" actId="26606"/>
          <ac:grpSpMkLst>
            <pc:docMk/>
            <pc:sldMk cId="2551733196" sldId="275"/>
            <ac:grpSpMk id="3077" creationId="{E312DBA5-56D8-42B2-BA94-28168C2A6703}"/>
          </ac:grpSpMkLst>
        </pc:grpChg>
        <pc:picChg chg="add mod">
          <ac:chgData name="Frank Chau" userId="bb71d157-b65a-464d-9c94-2eb9f98acf39" providerId="ADAL" clId="{60B3F1F7-48FA-4BB0-A9DC-2084A9EC2C93}" dt="2020-06-15T18:48:41.186" v="432" actId="26606"/>
          <ac:picMkLst>
            <pc:docMk/>
            <pc:sldMk cId="2551733196" sldId="275"/>
            <ac:picMk id="3074" creationId="{EBF4D3FF-2F91-41FE-8BBD-76E6A19EEC3E}"/>
          </ac:picMkLst>
        </pc:picChg>
      </pc:sldChg>
      <pc:sldChg chg="del">
        <pc:chgData name="Frank Chau" userId="bb71d157-b65a-464d-9c94-2eb9f98acf39" providerId="ADAL" clId="{60B3F1F7-48FA-4BB0-A9DC-2084A9EC2C93}" dt="2020-06-15T18:44:17.036" v="395" actId="47"/>
        <pc:sldMkLst>
          <pc:docMk/>
          <pc:sldMk cId="2993751425" sldId="275"/>
        </pc:sldMkLst>
      </pc:sldChg>
      <pc:sldChg chg="addSp delSp modSp new mod modTransition setBg modNotesTx">
        <pc:chgData name="Frank Chau" userId="bb71d157-b65a-464d-9c94-2eb9f98acf39" providerId="ADAL" clId="{60B3F1F7-48FA-4BB0-A9DC-2084A9EC2C93}" dt="2020-06-15T19:35:53.355" v="2520" actId="113"/>
        <pc:sldMkLst>
          <pc:docMk/>
          <pc:sldMk cId="1858368991" sldId="276"/>
        </pc:sldMkLst>
        <pc:spChg chg="mod">
          <ac:chgData name="Frank Chau" userId="bb71d157-b65a-464d-9c94-2eb9f98acf39" providerId="ADAL" clId="{60B3F1F7-48FA-4BB0-A9DC-2084A9EC2C93}" dt="2020-06-15T18:53:33.756" v="575" actId="26606"/>
          <ac:spMkLst>
            <pc:docMk/>
            <pc:sldMk cId="1858368991" sldId="276"/>
            <ac:spMk id="2" creationId="{BDD2C0D6-F636-47CD-80FF-822969751A76}"/>
          </ac:spMkLst>
        </pc:spChg>
        <pc:spChg chg="mod">
          <ac:chgData name="Frank Chau" userId="bb71d157-b65a-464d-9c94-2eb9f98acf39" providerId="ADAL" clId="{60B3F1F7-48FA-4BB0-A9DC-2084A9EC2C93}" dt="2020-06-15T19:35:53.355" v="2520" actId="113"/>
          <ac:spMkLst>
            <pc:docMk/>
            <pc:sldMk cId="1858368991" sldId="276"/>
            <ac:spMk id="3" creationId="{35197710-DED1-4EC7-8622-369C4A75748A}"/>
          </ac:spMkLst>
        </pc:spChg>
        <pc:spChg chg="add del">
          <ac:chgData name="Frank Chau" userId="bb71d157-b65a-464d-9c94-2eb9f98acf39" providerId="ADAL" clId="{60B3F1F7-48FA-4BB0-A9DC-2084A9EC2C93}" dt="2020-06-15T18:53:33.736" v="574" actId="26606"/>
          <ac:spMkLst>
            <pc:docMk/>
            <pc:sldMk cId="1858368991" sldId="276"/>
            <ac:spMk id="71" creationId="{3F4C104D-5F30-4811-9376-566B26E4719A}"/>
          </ac:spMkLst>
        </pc:spChg>
        <pc:spChg chg="add del">
          <ac:chgData name="Frank Chau" userId="bb71d157-b65a-464d-9c94-2eb9f98acf39" providerId="ADAL" clId="{60B3F1F7-48FA-4BB0-A9DC-2084A9EC2C93}" dt="2020-06-15T18:53:33.736" v="574" actId="26606"/>
          <ac:spMkLst>
            <pc:docMk/>
            <pc:sldMk cId="1858368991" sldId="276"/>
            <ac:spMk id="73" creationId="{0815E34B-5D02-4E01-A936-E8E1C0AB6F12}"/>
          </ac:spMkLst>
        </pc:spChg>
        <pc:spChg chg="add del">
          <ac:chgData name="Frank Chau" userId="bb71d157-b65a-464d-9c94-2eb9f98acf39" providerId="ADAL" clId="{60B3F1F7-48FA-4BB0-A9DC-2084A9EC2C93}" dt="2020-06-15T18:53:33.736" v="574" actId="26606"/>
          <ac:spMkLst>
            <pc:docMk/>
            <pc:sldMk cId="1858368991" sldId="276"/>
            <ac:spMk id="75" creationId="{7DE3414B-B032-4710-A468-D3285E38C5FF}"/>
          </ac:spMkLst>
        </pc:spChg>
        <pc:picChg chg="add mod">
          <ac:chgData name="Frank Chau" userId="bb71d157-b65a-464d-9c94-2eb9f98acf39" providerId="ADAL" clId="{60B3F1F7-48FA-4BB0-A9DC-2084A9EC2C93}" dt="2020-06-15T19:26:23.717" v="2040" actId="1076"/>
          <ac:picMkLst>
            <pc:docMk/>
            <pc:sldMk cId="1858368991" sldId="276"/>
            <ac:picMk id="4098" creationId="{6A4DAE8D-B4A9-47C4-8445-9279E9C6D419}"/>
          </ac:picMkLst>
        </pc:picChg>
        <pc:picChg chg="add mod">
          <ac:chgData name="Frank Chau" userId="bb71d157-b65a-464d-9c94-2eb9f98acf39" providerId="ADAL" clId="{60B3F1F7-48FA-4BB0-A9DC-2084A9EC2C93}" dt="2020-06-15T19:26:30.090" v="2045" actId="1076"/>
          <ac:picMkLst>
            <pc:docMk/>
            <pc:sldMk cId="1858368991" sldId="276"/>
            <ac:picMk id="4100" creationId="{AEA937E9-19AC-4B04-805E-5492D2C5BC68}"/>
          </ac:picMkLst>
        </pc:picChg>
      </pc:sldChg>
      <pc:sldChg chg="del">
        <pc:chgData name="Frank Chau" userId="bb71d157-b65a-464d-9c94-2eb9f98acf39" providerId="ADAL" clId="{60B3F1F7-48FA-4BB0-A9DC-2084A9EC2C93}" dt="2020-06-15T18:44:04.221" v="390" actId="47"/>
        <pc:sldMkLst>
          <pc:docMk/>
          <pc:sldMk cId="2590470811" sldId="276"/>
        </pc:sldMkLst>
      </pc:sldChg>
      <pc:sldChg chg="del">
        <pc:chgData name="Frank Chau" userId="bb71d157-b65a-464d-9c94-2eb9f98acf39" providerId="ADAL" clId="{60B3F1F7-48FA-4BB0-A9DC-2084A9EC2C93}" dt="2020-06-15T18:44:16.086" v="394" actId="47"/>
        <pc:sldMkLst>
          <pc:docMk/>
          <pc:sldMk cId="2141699377" sldId="277"/>
        </pc:sldMkLst>
      </pc:sldChg>
      <pc:sldChg chg="addSp delSp modSp new mod modTransition modAnim">
        <pc:chgData name="Frank Chau" userId="bb71d157-b65a-464d-9c94-2eb9f98acf39" providerId="ADAL" clId="{60B3F1F7-48FA-4BB0-A9DC-2084A9EC2C93}" dt="2020-06-15T19:01:55.776" v="922"/>
        <pc:sldMkLst>
          <pc:docMk/>
          <pc:sldMk cId="3204141751" sldId="277"/>
        </pc:sldMkLst>
        <pc:spChg chg="mod">
          <ac:chgData name="Frank Chau" userId="bb71d157-b65a-464d-9c94-2eb9f98acf39" providerId="ADAL" clId="{60B3F1F7-48FA-4BB0-A9DC-2084A9EC2C93}" dt="2020-06-15T19:01:24.006" v="916" actId="20577"/>
          <ac:spMkLst>
            <pc:docMk/>
            <pc:sldMk cId="3204141751" sldId="277"/>
            <ac:spMk id="2" creationId="{0406B1D7-0FA4-40AC-B03B-78CA68B30C8C}"/>
          </ac:spMkLst>
        </pc:spChg>
        <pc:spChg chg="del">
          <ac:chgData name="Frank Chau" userId="bb71d157-b65a-464d-9c94-2eb9f98acf39" providerId="ADAL" clId="{60B3F1F7-48FA-4BB0-A9DC-2084A9EC2C93}" dt="2020-06-15T19:00:53.536" v="862"/>
          <ac:spMkLst>
            <pc:docMk/>
            <pc:sldMk cId="3204141751" sldId="277"/>
            <ac:spMk id="3" creationId="{CCACCC66-8FBB-45DE-865E-9A128A502089}"/>
          </ac:spMkLst>
        </pc:spChg>
        <pc:picChg chg="add mod">
          <ac:chgData name="Frank Chau" userId="bb71d157-b65a-464d-9c94-2eb9f98acf39" providerId="ADAL" clId="{60B3F1F7-48FA-4BB0-A9DC-2084A9EC2C93}" dt="2020-06-15T19:01:28.656" v="918" actId="1076"/>
          <ac:picMkLst>
            <pc:docMk/>
            <pc:sldMk cId="3204141751" sldId="277"/>
            <ac:picMk id="4" creationId="{844B0F8F-4F73-4248-A9FA-3AF1B965BDB1}"/>
          </ac:picMkLst>
        </pc:picChg>
      </pc:sldChg>
      <pc:sldChg chg="modSp new del mod modTransition">
        <pc:chgData name="Frank Chau" userId="bb71d157-b65a-464d-9c94-2eb9f98acf39" providerId="ADAL" clId="{60B3F1F7-48FA-4BB0-A9DC-2084A9EC2C93}" dt="2020-06-15T19:05:45.836" v="1175" actId="47"/>
        <pc:sldMkLst>
          <pc:docMk/>
          <pc:sldMk cId="697611419" sldId="278"/>
        </pc:sldMkLst>
        <pc:spChg chg="mod">
          <ac:chgData name="Frank Chau" userId="bb71d157-b65a-464d-9c94-2eb9f98acf39" providerId="ADAL" clId="{60B3F1F7-48FA-4BB0-A9DC-2084A9EC2C93}" dt="2020-06-15T19:05:36.486" v="1174" actId="20577"/>
          <ac:spMkLst>
            <pc:docMk/>
            <pc:sldMk cId="697611419" sldId="278"/>
            <ac:spMk id="2" creationId="{8FADEEBC-5EC5-4334-8209-A51F88DC9A57}"/>
          </ac:spMkLst>
        </pc:spChg>
      </pc:sldChg>
      <pc:sldChg chg="del">
        <pc:chgData name="Frank Chau" userId="bb71d157-b65a-464d-9c94-2eb9f98acf39" providerId="ADAL" clId="{60B3F1F7-48FA-4BB0-A9DC-2084A9EC2C93}" dt="2020-06-15T18:44:19.726" v="398" actId="47"/>
        <pc:sldMkLst>
          <pc:docMk/>
          <pc:sldMk cId="2387875346" sldId="278"/>
        </pc:sldMkLst>
      </pc:sldChg>
      <pc:sldChg chg="addSp delSp modSp new mod modTransition modAnim modNotesTx">
        <pc:chgData name="Frank Chau" userId="bb71d157-b65a-464d-9c94-2eb9f98acf39" providerId="ADAL" clId="{60B3F1F7-48FA-4BB0-A9DC-2084A9EC2C93}" dt="2020-06-15T19:19:48.233" v="1832" actId="20577"/>
        <pc:sldMkLst>
          <pc:docMk/>
          <pc:sldMk cId="3538467457" sldId="278"/>
        </pc:sldMkLst>
        <pc:spChg chg="mod">
          <ac:chgData name="Frank Chau" userId="bb71d157-b65a-464d-9c94-2eb9f98acf39" providerId="ADAL" clId="{60B3F1F7-48FA-4BB0-A9DC-2084A9EC2C93}" dt="2020-06-15T19:07:19.235" v="1253"/>
          <ac:spMkLst>
            <pc:docMk/>
            <pc:sldMk cId="3538467457" sldId="278"/>
            <ac:spMk id="2" creationId="{F324A80B-CC61-4E96-90D9-A927BE5EFA3C}"/>
          </ac:spMkLst>
        </pc:spChg>
        <pc:spChg chg="mod">
          <ac:chgData name="Frank Chau" userId="bb71d157-b65a-464d-9c94-2eb9f98acf39" providerId="ADAL" clId="{60B3F1F7-48FA-4BB0-A9DC-2084A9EC2C93}" dt="2020-06-15T19:07:33.646" v="1266" actId="113"/>
          <ac:spMkLst>
            <pc:docMk/>
            <pc:sldMk cId="3538467457" sldId="278"/>
            <ac:spMk id="3" creationId="{6FF85BAC-DDED-42B7-80D1-47301B1FD866}"/>
          </ac:spMkLst>
        </pc:spChg>
        <pc:spChg chg="del">
          <ac:chgData name="Frank Chau" userId="bb71d157-b65a-464d-9c94-2eb9f98acf39" providerId="ADAL" clId="{60B3F1F7-48FA-4BB0-A9DC-2084A9EC2C93}" dt="2020-06-15T19:07:56.350" v="1280"/>
          <ac:spMkLst>
            <pc:docMk/>
            <pc:sldMk cId="3538467457" sldId="278"/>
            <ac:spMk id="4" creationId="{65E6F946-4828-4C65-887E-69E5BC310895}"/>
          </ac:spMkLst>
        </pc:spChg>
        <pc:spChg chg="mod">
          <ac:chgData name="Frank Chau" userId="bb71d157-b65a-464d-9c94-2eb9f98acf39" providerId="ADAL" clId="{60B3F1F7-48FA-4BB0-A9DC-2084A9EC2C93}" dt="2020-06-15T19:18:01.343" v="1719" actId="1076"/>
          <ac:spMkLst>
            <pc:docMk/>
            <pc:sldMk cId="3538467457" sldId="278"/>
            <ac:spMk id="5" creationId="{D4B9CCD9-C7E9-47CC-A695-53002A0B925E}"/>
          </ac:spMkLst>
        </pc:spChg>
        <pc:spChg chg="del">
          <ac:chgData name="Frank Chau" userId="bb71d157-b65a-464d-9c94-2eb9f98acf39" providerId="ADAL" clId="{60B3F1F7-48FA-4BB0-A9DC-2084A9EC2C93}" dt="2020-06-15T19:09:52.695" v="1445"/>
          <ac:spMkLst>
            <pc:docMk/>
            <pc:sldMk cId="3538467457" sldId="278"/>
            <ac:spMk id="6" creationId="{CD7057A2-4E1C-45BE-A374-13CB07B9752D}"/>
          </ac:spMkLst>
        </pc:spChg>
        <pc:spChg chg="add mod">
          <ac:chgData name="Frank Chau" userId="bb71d157-b65a-464d-9c94-2eb9f98acf39" providerId="ADAL" clId="{60B3F1F7-48FA-4BB0-A9DC-2084A9EC2C93}" dt="2020-06-15T19:11:19.496" v="1581" actId="115"/>
          <ac:spMkLst>
            <pc:docMk/>
            <pc:sldMk cId="3538467457" sldId="278"/>
            <ac:spMk id="8" creationId="{7355D78F-B4B5-4883-8FD5-925B803492AF}"/>
          </ac:spMkLst>
        </pc:spChg>
        <pc:spChg chg="add mod">
          <ac:chgData name="Frank Chau" userId="bb71d157-b65a-464d-9c94-2eb9f98acf39" providerId="ADAL" clId="{60B3F1F7-48FA-4BB0-A9DC-2084A9EC2C93}" dt="2020-06-15T19:17:59.099" v="1718" actId="1076"/>
          <ac:spMkLst>
            <pc:docMk/>
            <pc:sldMk cId="3538467457" sldId="278"/>
            <ac:spMk id="10" creationId="{E705F157-8721-40E7-A358-B635F0F06D40}"/>
          </ac:spMkLst>
        </pc:spChg>
        <pc:spChg chg="add mod">
          <ac:chgData name="Frank Chau" userId="bb71d157-b65a-464d-9c94-2eb9f98acf39" providerId="ADAL" clId="{60B3F1F7-48FA-4BB0-A9DC-2084A9EC2C93}" dt="2020-06-15T19:17:49.060" v="1714" actId="1076"/>
          <ac:spMkLst>
            <pc:docMk/>
            <pc:sldMk cId="3538467457" sldId="278"/>
            <ac:spMk id="11" creationId="{FA1F6BDD-451D-4BE6-97D0-FB5BAB13F0B8}"/>
          </ac:spMkLst>
        </pc:spChg>
        <pc:spChg chg="add mod">
          <ac:chgData name="Frank Chau" userId="bb71d157-b65a-464d-9c94-2eb9f98acf39" providerId="ADAL" clId="{60B3F1F7-48FA-4BB0-A9DC-2084A9EC2C93}" dt="2020-06-15T19:17:20.976" v="1708" actId="1076"/>
          <ac:spMkLst>
            <pc:docMk/>
            <pc:sldMk cId="3538467457" sldId="278"/>
            <ac:spMk id="12" creationId="{036F07C7-D6BF-453D-9549-0AE4E6CEF729}"/>
          </ac:spMkLst>
        </pc:spChg>
        <pc:spChg chg="add mod">
          <ac:chgData name="Frank Chau" userId="bb71d157-b65a-464d-9c94-2eb9f98acf39" providerId="ADAL" clId="{60B3F1F7-48FA-4BB0-A9DC-2084A9EC2C93}" dt="2020-06-15T19:19:48.233" v="1832" actId="20577"/>
          <ac:spMkLst>
            <pc:docMk/>
            <pc:sldMk cId="3538467457" sldId="278"/>
            <ac:spMk id="13" creationId="{D2840A08-172E-4527-8AFA-FC82C1FC873B}"/>
          </ac:spMkLst>
        </pc:spChg>
        <pc:picChg chg="add mod">
          <ac:chgData name="Frank Chau" userId="bb71d157-b65a-464d-9c94-2eb9f98acf39" providerId="ADAL" clId="{60B3F1F7-48FA-4BB0-A9DC-2084A9EC2C93}" dt="2020-06-15T19:08:12.886" v="1287" actId="1076"/>
          <ac:picMkLst>
            <pc:docMk/>
            <pc:sldMk cId="3538467457" sldId="278"/>
            <ac:picMk id="7" creationId="{D6B1EF50-483F-4CE5-9726-388A25E9F269}"/>
          </ac:picMkLst>
        </pc:picChg>
        <pc:picChg chg="add mod">
          <ac:chgData name="Frank Chau" userId="bb71d157-b65a-464d-9c94-2eb9f98acf39" providerId="ADAL" clId="{60B3F1F7-48FA-4BB0-A9DC-2084A9EC2C93}" dt="2020-06-15T19:17:56.415" v="1717" actId="1076"/>
          <ac:picMkLst>
            <pc:docMk/>
            <pc:sldMk cId="3538467457" sldId="278"/>
            <ac:picMk id="9" creationId="{1E8F05D4-1A7E-4439-9793-941A5F2D58A9}"/>
          </ac:picMkLst>
        </pc:picChg>
      </pc:sldChg>
      <pc:sldChg chg="addSp delSp modSp new mod modTransition modNotesTx">
        <pc:chgData name="Frank Chau" userId="bb71d157-b65a-464d-9c94-2eb9f98acf39" providerId="ADAL" clId="{60B3F1F7-48FA-4BB0-A9DC-2084A9EC2C93}" dt="2020-06-15T19:22:26.741" v="1947" actId="20577"/>
        <pc:sldMkLst>
          <pc:docMk/>
          <pc:sldMk cId="1745145604" sldId="279"/>
        </pc:sldMkLst>
        <pc:spChg chg="mod">
          <ac:chgData name="Frank Chau" userId="bb71d157-b65a-464d-9c94-2eb9f98acf39" providerId="ADAL" clId="{60B3F1F7-48FA-4BB0-A9DC-2084A9EC2C93}" dt="2020-06-15T19:21:10.140" v="1918" actId="27636"/>
          <ac:spMkLst>
            <pc:docMk/>
            <pc:sldMk cId="1745145604" sldId="279"/>
            <ac:spMk id="2" creationId="{707F8B08-4872-419E-B865-14E9DD63F6DC}"/>
          </ac:spMkLst>
        </pc:spChg>
        <pc:spChg chg="del">
          <ac:chgData name="Frank Chau" userId="bb71d157-b65a-464d-9c94-2eb9f98acf39" providerId="ADAL" clId="{60B3F1F7-48FA-4BB0-A9DC-2084A9EC2C93}" dt="2020-06-15T19:21:16.262" v="1919"/>
          <ac:spMkLst>
            <pc:docMk/>
            <pc:sldMk cId="1745145604" sldId="279"/>
            <ac:spMk id="3" creationId="{90E9FD43-233F-4368-BA7D-8E21029C8D77}"/>
          </ac:spMkLst>
        </pc:spChg>
        <pc:picChg chg="add mod">
          <ac:chgData name="Frank Chau" userId="bb71d157-b65a-464d-9c94-2eb9f98acf39" providerId="ADAL" clId="{60B3F1F7-48FA-4BB0-A9DC-2084A9EC2C93}" dt="2020-06-15T19:22:16.642" v="1938" actId="14100"/>
          <ac:picMkLst>
            <pc:docMk/>
            <pc:sldMk cId="1745145604" sldId="279"/>
            <ac:picMk id="5122" creationId="{86FBFE67-9FE8-42AE-989D-36DAA0349E65}"/>
          </ac:picMkLst>
        </pc:picChg>
        <pc:picChg chg="add mod">
          <ac:chgData name="Frank Chau" userId="bb71d157-b65a-464d-9c94-2eb9f98acf39" providerId="ADAL" clId="{60B3F1F7-48FA-4BB0-A9DC-2084A9EC2C93}" dt="2020-06-15T19:22:19.479" v="1939" actId="1076"/>
          <ac:picMkLst>
            <pc:docMk/>
            <pc:sldMk cId="1745145604" sldId="279"/>
            <ac:picMk id="5124" creationId="{EAEE6D43-61F0-4D63-9505-674A9187582B}"/>
          </ac:picMkLst>
        </pc:picChg>
      </pc:sldChg>
      <pc:sldChg chg="del">
        <pc:chgData name="Frank Chau" userId="bb71d157-b65a-464d-9c94-2eb9f98acf39" providerId="ADAL" clId="{60B3F1F7-48FA-4BB0-A9DC-2084A9EC2C93}" dt="2020-06-15T18:44:21.351" v="400" actId="47"/>
        <pc:sldMkLst>
          <pc:docMk/>
          <pc:sldMk cId="1078879199" sldId="280"/>
        </pc:sldMkLst>
      </pc:sldChg>
      <pc:sldChg chg="addSp delSp modSp new mod modTransition modAnim modNotesTx">
        <pc:chgData name="Frank Chau" userId="bb71d157-b65a-464d-9c94-2eb9f98acf39" providerId="ADAL" clId="{60B3F1F7-48FA-4BB0-A9DC-2084A9EC2C93}" dt="2020-06-15T19:45:51.825" v="2876" actId="20577"/>
        <pc:sldMkLst>
          <pc:docMk/>
          <pc:sldMk cId="2756595579" sldId="280"/>
        </pc:sldMkLst>
        <pc:spChg chg="mod">
          <ac:chgData name="Frank Chau" userId="bb71d157-b65a-464d-9c94-2eb9f98acf39" providerId="ADAL" clId="{60B3F1F7-48FA-4BB0-A9DC-2084A9EC2C93}" dt="2020-06-15T19:23:23.926" v="2006" actId="20577"/>
          <ac:spMkLst>
            <pc:docMk/>
            <pc:sldMk cId="2756595579" sldId="280"/>
            <ac:spMk id="2" creationId="{25C67CA4-C057-4627-8769-A702E5922A76}"/>
          </ac:spMkLst>
        </pc:spChg>
        <pc:spChg chg="del">
          <ac:chgData name="Frank Chau" userId="bb71d157-b65a-464d-9c94-2eb9f98acf39" providerId="ADAL" clId="{60B3F1F7-48FA-4BB0-A9DC-2084A9EC2C93}" dt="2020-06-15T19:36:48.895" v="2522" actId="478"/>
          <ac:spMkLst>
            <pc:docMk/>
            <pc:sldMk cId="2756595579" sldId="280"/>
            <ac:spMk id="3" creationId="{18671D68-2D49-4684-B728-0BFF0B4D8108}"/>
          </ac:spMkLst>
        </pc:spChg>
        <pc:spChg chg="add mod">
          <ac:chgData name="Frank Chau" userId="bb71d157-b65a-464d-9c94-2eb9f98acf39" providerId="ADAL" clId="{60B3F1F7-48FA-4BB0-A9DC-2084A9EC2C93}" dt="2020-06-15T19:41:22.006" v="2643" actId="1076"/>
          <ac:spMkLst>
            <pc:docMk/>
            <pc:sldMk cId="2756595579" sldId="280"/>
            <ac:spMk id="4" creationId="{3FCC83CE-87D1-4DD0-AE89-84FBBAF4448D}"/>
          </ac:spMkLst>
        </pc:spChg>
        <pc:spChg chg="add mod">
          <ac:chgData name="Frank Chau" userId="bb71d157-b65a-464d-9c94-2eb9f98acf39" providerId="ADAL" clId="{60B3F1F7-48FA-4BB0-A9DC-2084A9EC2C93}" dt="2020-06-15T19:45:02.785" v="2868" actId="20577"/>
          <ac:spMkLst>
            <pc:docMk/>
            <pc:sldMk cId="2756595579" sldId="280"/>
            <ac:spMk id="5" creationId="{E4930D88-746A-43C8-BB4D-7B3196FE195B}"/>
          </ac:spMkLst>
        </pc:spChg>
        <pc:spChg chg="add mod">
          <ac:chgData name="Frank Chau" userId="bb71d157-b65a-464d-9c94-2eb9f98acf39" providerId="ADAL" clId="{60B3F1F7-48FA-4BB0-A9DC-2084A9EC2C93}" dt="2020-06-15T19:41:34.805" v="2648" actId="1076"/>
          <ac:spMkLst>
            <pc:docMk/>
            <pc:sldMk cId="2756595579" sldId="280"/>
            <ac:spMk id="7" creationId="{AD45B767-8D4A-4DF9-AE53-DEF161593306}"/>
          </ac:spMkLst>
        </pc:spChg>
        <pc:picChg chg="add mod">
          <ac:chgData name="Frank Chau" userId="bb71d157-b65a-464d-9c94-2eb9f98acf39" providerId="ADAL" clId="{60B3F1F7-48FA-4BB0-A9DC-2084A9EC2C93}" dt="2020-06-15T19:41:19.365" v="2642" actId="14100"/>
          <ac:picMkLst>
            <pc:docMk/>
            <pc:sldMk cId="2756595579" sldId="280"/>
            <ac:picMk id="7170" creationId="{2FD07818-4442-417B-A150-52D6EC4472B5}"/>
          </ac:picMkLst>
        </pc:picChg>
        <pc:picChg chg="add mod">
          <ac:chgData name="Frank Chau" userId="bb71d157-b65a-464d-9c94-2eb9f98acf39" providerId="ADAL" clId="{60B3F1F7-48FA-4BB0-A9DC-2084A9EC2C93}" dt="2020-06-15T19:41:26.955" v="2646" actId="1076"/>
          <ac:picMkLst>
            <pc:docMk/>
            <pc:sldMk cId="2756595579" sldId="280"/>
            <ac:picMk id="7172" creationId="{7DD47918-6CEC-4D04-9E61-75825D73272F}"/>
          </ac:picMkLst>
        </pc:picChg>
      </pc:sldChg>
      <pc:sldChg chg="addSp delSp modSp new mod modTransition modNotesTx">
        <pc:chgData name="Frank Chau" userId="bb71d157-b65a-464d-9c94-2eb9f98acf39" providerId="ADAL" clId="{60B3F1F7-48FA-4BB0-A9DC-2084A9EC2C93}" dt="2020-06-15T19:35:58.855" v="2521"/>
        <pc:sldMkLst>
          <pc:docMk/>
          <pc:sldMk cId="1028345015" sldId="281"/>
        </pc:sldMkLst>
        <pc:spChg chg="mod">
          <ac:chgData name="Frank Chau" userId="bb71d157-b65a-464d-9c94-2eb9f98acf39" providerId="ADAL" clId="{60B3F1F7-48FA-4BB0-A9DC-2084A9EC2C93}" dt="2020-06-15T19:34:31.186" v="2368" actId="113"/>
          <ac:spMkLst>
            <pc:docMk/>
            <pc:sldMk cId="1028345015" sldId="281"/>
            <ac:spMk id="2" creationId="{7566098E-47BC-4F35-894C-24BF2A04F30A}"/>
          </ac:spMkLst>
        </pc:spChg>
        <pc:spChg chg="del">
          <ac:chgData name="Frank Chau" userId="bb71d157-b65a-464d-9c94-2eb9f98acf39" providerId="ADAL" clId="{60B3F1F7-48FA-4BB0-A9DC-2084A9EC2C93}" dt="2020-06-15T19:29:24.876" v="2073"/>
          <ac:spMkLst>
            <pc:docMk/>
            <pc:sldMk cId="1028345015" sldId="281"/>
            <ac:spMk id="3" creationId="{604F72B9-D646-4F4A-8EC0-9436D69F3A38}"/>
          </ac:spMkLst>
        </pc:spChg>
        <pc:spChg chg="add mod">
          <ac:chgData name="Frank Chau" userId="bb71d157-b65a-464d-9c94-2eb9f98acf39" providerId="ADAL" clId="{60B3F1F7-48FA-4BB0-A9DC-2084A9EC2C93}" dt="2020-06-15T19:31:44.006" v="2218" actId="20577"/>
          <ac:spMkLst>
            <pc:docMk/>
            <pc:sldMk cId="1028345015" sldId="281"/>
            <ac:spMk id="5" creationId="{90B74EDF-FF02-4A15-9308-EC1ACDE2E5F9}"/>
          </ac:spMkLst>
        </pc:spChg>
        <pc:spChg chg="add mod">
          <ac:chgData name="Frank Chau" userId="bb71d157-b65a-464d-9c94-2eb9f98acf39" providerId="ADAL" clId="{60B3F1F7-48FA-4BB0-A9DC-2084A9EC2C93}" dt="2020-06-15T19:34:22.085" v="2367" actId="20577"/>
          <ac:spMkLst>
            <pc:docMk/>
            <pc:sldMk cId="1028345015" sldId="281"/>
            <ac:spMk id="8" creationId="{17908AE8-5DFB-463C-8CEB-152A3901DAB4}"/>
          </ac:spMkLst>
        </pc:spChg>
        <pc:picChg chg="add mod">
          <ac:chgData name="Frank Chau" userId="bb71d157-b65a-464d-9c94-2eb9f98acf39" providerId="ADAL" clId="{60B3F1F7-48FA-4BB0-A9DC-2084A9EC2C93}" dt="2020-06-15T19:30:04.825" v="2108" actId="1076"/>
          <ac:picMkLst>
            <pc:docMk/>
            <pc:sldMk cId="1028345015" sldId="281"/>
            <ac:picMk id="4" creationId="{72581649-9A7D-4D11-B775-45593185B8A0}"/>
          </ac:picMkLst>
        </pc:picChg>
        <pc:picChg chg="add mod">
          <ac:chgData name="Frank Chau" userId="bb71d157-b65a-464d-9c94-2eb9f98acf39" providerId="ADAL" clId="{60B3F1F7-48FA-4BB0-A9DC-2084A9EC2C93}" dt="2020-06-15T19:32:48.255" v="2236" actId="1076"/>
          <ac:picMkLst>
            <pc:docMk/>
            <pc:sldMk cId="1028345015" sldId="281"/>
            <ac:picMk id="6" creationId="{60EB7926-4D27-4DDA-9A1A-40C8F95D35A1}"/>
          </ac:picMkLst>
        </pc:picChg>
        <pc:picChg chg="add del mod">
          <ac:chgData name="Frank Chau" userId="bb71d157-b65a-464d-9c94-2eb9f98acf39" providerId="ADAL" clId="{60B3F1F7-48FA-4BB0-A9DC-2084A9EC2C93}" dt="2020-06-15T19:32:41.126" v="2231" actId="478"/>
          <ac:picMkLst>
            <pc:docMk/>
            <pc:sldMk cId="1028345015" sldId="281"/>
            <ac:picMk id="7" creationId="{B900CCEC-72CB-460D-A39F-99B6621903ED}"/>
          </ac:picMkLst>
        </pc:picChg>
      </pc:sldChg>
      <pc:sldChg chg="addSp modSp new mod modTransition setBg modNotesTx">
        <pc:chgData name="Frank Chau" userId="bb71d157-b65a-464d-9c94-2eb9f98acf39" providerId="ADAL" clId="{60B3F1F7-48FA-4BB0-A9DC-2084A9EC2C93}" dt="2020-06-15T19:48:43.239" v="2969" actId="20577"/>
        <pc:sldMkLst>
          <pc:docMk/>
          <pc:sldMk cId="940667952" sldId="282"/>
        </pc:sldMkLst>
        <pc:spChg chg="mod">
          <ac:chgData name="Frank Chau" userId="bb71d157-b65a-464d-9c94-2eb9f98acf39" providerId="ADAL" clId="{60B3F1F7-48FA-4BB0-A9DC-2084A9EC2C93}" dt="2020-06-15T19:48:34.595" v="2961" actId="404"/>
          <ac:spMkLst>
            <pc:docMk/>
            <pc:sldMk cId="940667952" sldId="282"/>
            <ac:spMk id="2" creationId="{233CC0AE-00A3-48EE-B20F-E8C153FFDA6A}"/>
          </ac:spMkLst>
        </pc:spChg>
        <pc:spChg chg="mod or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3" creationId="{6563209D-264B-4B1B-B38F-1F430B87D3DC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99" creationId="{DE91395A-2D18-4AF6-A0AC-AAA7189FED11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101" creationId="{7BD08880-457D-4C62-A3B5-6A9B0878C7E9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103" creationId="{FA94DED7-0A28-4AD9-8747-E94113225016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105" creationId="{6F175609-91A3-416E-BC3D-7548FDE02910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107" creationId="{9A3B0D54-9DF0-4FF8-A0AA-B4234DF358EF}"/>
          </ac:spMkLst>
        </pc:spChg>
        <pc:spChg chg="add">
          <ac:chgData name="Frank Chau" userId="bb71d157-b65a-464d-9c94-2eb9f98acf39" providerId="ADAL" clId="{60B3F1F7-48FA-4BB0-A9DC-2084A9EC2C93}" dt="2020-06-15T19:48:28.605" v="2960" actId="26606"/>
          <ac:spMkLst>
            <pc:docMk/>
            <pc:sldMk cId="940667952" sldId="282"/>
            <ac:spMk id="109" creationId="{64D236DE-BD07-488F-B236-DDEEFFF720FF}"/>
          </ac:spMkLst>
        </pc:spChg>
        <pc:grpChg chg="add">
          <ac:chgData name="Frank Chau" userId="bb71d157-b65a-464d-9c94-2eb9f98acf39" providerId="ADAL" clId="{60B3F1F7-48FA-4BB0-A9DC-2084A9EC2C93}" dt="2020-06-15T19:48:28.605" v="2960" actId="26606"/>
          <ac:grpSpMkLst>
            <pc:docMk/>
            <pc:sldMk cId="940667952" sldId="282"/>
            <ac:grpSpMk id="71" creationId="{7398C59F-5A18-487B-91D6-B955AACF2E50}"/>
          </ac:grpSpMkLst>
        </pc:grpChg>
        <pc:grpChg chg="add">
          <ac:chgData name="Frank Chau" userId="bb71d157-b65a-464d-9c94-2eb9f98acf39" providerId="ADAL" clId="{60B3F1F7-48FA-4BB0-A9DC-2084A9EC2C93}" dt="2020-06-15T19:48:28.605" v="2960" actId="26606"/>
          <ac:grpSpMkLst>
            <pc:docMk/>
            <pc:sldMk cId="940667952" sldId="282"/>
            <ac:grpSpMk id="85" creationId="{520234FB-542E-4550-9C2F-1B56FD41A1CA}"/>
          </ac:grpSpMkLst>
        </pc:grpChg>
        <pc:picChg chg="add mod">
          <ac:chgData name="Frank Chau" userId="bb71d157-b65a-464d-9c94-2eb9f98acf39" providerId="ADAL" clId="{60B3F1F7-48FA-4BB0-A9DC-2084A9EC2C93}" dt="2020-06-15T19:48:28.605" v="2960" actId="26606"/>
          <ac:picMkLst>
            <pc:docMk/>
            <pc:sldMk cId="940667952" sldId="282"/>
            <ac:picMk id="9218" creationId="{FE1B00FB-1D2E-4BBA-9308-F435EFA24A25}"/>
          </ac:picMkLst>
        </pc:picChg>
      </pc:sldChg>
      <pc:sldChg chg="addSp delSp modSp new mod modTransition">
        <pc:chgData name="Frank Chau" userId="bb71d157-b65a-464d-9c94-2eb9f98acf39" providerId="ADAL" clId="{60B3F1F7-48FA-4BB0-A9DC-2084A9EC2C93}" dt="2020-06-15T19:52:55.239" v="3092" actId="20577"/>
        <pc:sldMkLst>
          <pc:docMk/>
          <pc:sldMk cId="3437210705" sldId="283"/>
        </pc:sldMkLst>
        <pc:spChg chg="mod">
          <ac:chgData name="Frank Chau" userId="bb71d157-b65a-464d-9c94-2eb9f98acf39" providerId="ADAL" clId="{60B3F1F7-48FA-4BB0-A9DC-2084A9EC2C93}" dt="2020-06-15T19:47:56.507" v="2958" actId="20577"/>
          <ac:spMkLst>
            <pc:docMk/>
            <pc:sldMk cId="3437210705" sldId="283"/>
            <ac:spMk id="2" creationId="{3C3DC70A-8DA3-4016-A221-5174FDAC60DC}"/>
          </ac:spMkLst>
        </pc:spChg>
        <pc:spChg chg="del">
          <ac:chgData name="Frank Chau" userId="bb71d157-b65a-464d-9c94-2eb9f98acf39" providerId="ADAL" clId="{60B3F1F7-48FA-4BB0-A9DC-2084A9EC2C93}" dt="2020-06-15T19:50:15.715" v="2970" actId="1032"/>
          <ac:spMkLst>
            <pc:docMk/>
            <pc:sldMk cId="3437210705" sldId="283"/>
            <ac:spMk id="3" creationId="{F0A8D268-5F8A-4641-A42A-E4C2F97924D4}"/>
          </ac:spMkLst>
        </pc:spChg>
        <pc:graphicFrameChg chg="add mod">
          <ac:chgData name="Frank Chau" userId="bb71d157-b65a-464d-9c94-2eb9f98acf39" providerId="ADAL" clId="{60B3F1F7-48FA-4BB0-A9DC-2084A9EC2C93}" dt="2020-06-15T19:52:55.239" v="3092" actId="20577"/>
          <ac:graphicFrameMkLst>
            <pc:docMk/>
            <pc:sldMk cId="3437210705" sldId="283"/>
            <ac:graphicFrameMk id="4" creationId="{0C1F3346-4605-4F31-B949-0E3BA5B6B52F}"/>
          </ac:graphicFrameMkLst>
        </pc:graphicFrameChg>
      </pc:sldChg>
      <pc:sldChg chg="addSp delSp modSp new mod modTransition setBg modNotesTx">
        <pc:chgData name="Frank Chau" userId="bb71d157-b65a-464d-9c94-2eb9f98acf39" providerId="ADAL" clId="{60B3F1F7-48FA-4BB0-A9DC-2084A9EC2C93}" dt="2020-06-15T20:03:40.965" v="3777" actId="20577"/>
        <pc:sldMkLst>
          <pc:docMk/>
          <pc:sldMk cId="3449359928" sldId="284"/>
        </pc:sldMkLst>
        <pc:spChg chg="mod">
          <ac:chgData name="Frank Chau" userId="bb71d157-b65a-464d-9c94-2eb9f98acf39" providerId="ADAL" clId="{60B3F1F7-48FA-4BB0-A9DC-2084A9EC2C93}" dt="2020-06-15T20:02:40.820" v="3764" actId="26606"/>
          <ac:spMkLst>
            <pc:docMk/>
            <pc:sldMk cId="3449359928" sldId="284"/>
            <ac:spMk id="2" creationId="{6B84DA67-BCCA-4DCE-98E4-C24F39D95705}"/>
          </ac:spMkLst>
        </pc:spChg>
        <pc:spChg chg="mod">
          <ac:chgData name="Frank Chau" userId="bb71d157-b65a-464d-9c94-2eb9f98acf39" providerId="ADAL" clId="{60B3F1F7-48FA-4BB0-A9DC-2084A9EC2C93}" dt="2020-06-15T20:03:40.965" v="3777" actId="20577"/>
          <ac:spMkLst>
            <pc:docMk/>
            <pc:sldMk cId="3449359928" sldId="284"/>
            <ac:spMk id="3" creationId="{99D5FC9E-D752-4D21-9FB8-AED5200F501F}"/>
          </ac:spMkLst>
        </pc:spChg>
        <pc:spChg chg="add del">
          <ac:chgData name="Frank Chau" userId="bb71d157-b65a-464d-9c94-2eb9f98acf39" providerId="ADAL" clId="{60B3F1F7-48FA-4BB0-A9DC-2084A9EC2C93}" dt="2020-06-15T20:00:38.450" v="3731" actId="26606"/>
          <ac:spMkLst>
            <pc:docMk/>
            <pc:sldMk cId="3449359928" sldId="284"/>
            <ac:spMk id="71" creationId="{1EDD21E1-BAF0-4314-AB31-82ECB8AC9EA9}"/>
          </ac:spMkLst>
        </pc:spChg>
        <pc:spChg chg="add del">
          <ac:chgData name="Frank Chau" userId="bb71d157-b65a-464d-9c94-2eb9f98acf39" providerId="ADAL" clId="{60B3F1F7-48FA-4BB0-A9DC-2084A9EC2C93}" dt="2020-06-15T20:00:38.450" v="3731" actId="26606"/>
          <ac:spMkLst>
            <pc:docMk/>
            <pc:sldMk cId="3449359928" sldId="284"/>
            <ac:spMk id="73" creationId="{FDC8619C-F25D-468E-95FA-2A2151D7DDD2}"/>
          </ac:spMkLst>
        </pc:spChg>
        <pc:spChg chg="add del">
          <ac:chgData name="Frank Chau" userId="bb71d157-b65a-464d-9c94-2eb9f98acf39" providerId="ADAL" clId="{60B3F1F7-48FA-4BB0-A9DC-2084A9EC2C93}" dt="2020-06-15T20:00:38.450" v="3731" actId="26606"/>
          <ac:spMkLst>
            <pc:docMk/>
            <pc:sldMk cId="3449359928" sldId="284"/>
            <ac:spMk id="75" creationId="{7D9439D6-DEAD-4CEB-A61B-BE3D64D1B598}"/>
          </ac:spMkLst>
        </pc:spChg>
        <pc:spChg chg="add del">
          <ac:chgData name="Frank Chau" userId="bb71d157-b65a-464d-9c94-2eb9f98acf39" providerId="ADAL" clId="{60B3F1F7-48FA-4BB0-A9DC-2084A9EC2C93}" dt="2020-06-15T20:02:16.137" v="3749" actId="26606"/>
          <ac:spMkLst>
            <pc:docMk/>
            <pc:sldMk cId="3449359928" sldId="284"/>
            <ac:spMk id="77" creationId="{470BD5D9-CDC5-465C-9E25-2EB0249FE4C5}"/>
          </ac:spMkLst>
        </pc:spChg>
        <pc:spChg chg="add del">
          <ac:chgData name="Frank Chau" userId="bb71d157-b65a-464d-9c94-2eb9f98acf39" providerId="ADAL" clId="{60B3F1F7-48FA-4BB0-A9DC-2084A9EC2C93}" dt="2020-06-15T20:02:16.137" v="3749" actId="26606"/>
          <ac:spMkLst>
            <pc:docMk/>
            <pc:sldMk cId="3449359928" sldId="284"/>
            <ac:spMk id="79" creationId="{9185F495-8EFA-407B-AAD7-A2F52AE2C3EC}"/>
          </ac:spMkLst>
        </pc:spChg>
        <pc:spChg chg="add del">
          <ac:chgData name="Frank Chau" userId="bb71d157-b65a-464d-9c94-2eb9f98acf39" providerId="ADAL" clId="{60B3F1F7-48FA-4BB0-A9DC-2084A9EC2C93}" dt="2020-06-15T20:02:40.820" v="3764" actId="26606"/>
          <ac:spMkLst>
            <pc:docMk/>
            <pc:sldMk cId="3449359928" sldId="284"/>
            <ac:spMk id="10244" creationId="{1EDD21E1-BAF0-4314-AB31-82ECB8AC9EA9}"/>
          </ac:spMkLst>
        </pc:spChg>
        <pc:spChg chg="add del">
          <ac:chgData name="Frank Chau" userId="bb71d157-b65a-464d-9c94-2eb9f98acf39" providerId="ADAL" clId="{60B3F1F7-48FA-4BB0-A9DC-2084A9EC2C93}" dt="2020-06-15T20:02:40.820" v="3764" actId="26606"/>
          <ac:spMkLst>
            <pc:docMk/>
            <pc:sldMk cId="3449359928" sldId="284"/>
            <ac:spMk id="10245" creationId="{FDC8619C-F25D-468E-95FA-2A2151D7DDD2}"/>
          </ac:spMkLst>
        </pc:spChg>
        <pc:spChg chg="add del">
          <ac:chgData name="Frank Chau" userId="bb71d157-b65a-464d-9c94-2eb9f98acf39" providerId="ADAL" clId="{60B3F1F7-48FA-4BB0-A9DC-2084A9EC2C93}" dt="2020-06-15T20:02:40.820" v="3764" actId="26606"/>
          <ac:spMkLst>
            <pc:docMk/>
            <pc:sldMk cId="3449359928" sldId="284"/>
            <ac:spMk id="10246" creationId="{7D9439D6-DEAD-4CEB-A61B-BE3D64D1B598}"/>
          </ac:spMkLst>
        </pc:spChg>
        <pc:spChg chg="add del">
          <ac:chgData name="Frank Chau" userId="bb71d157-b65a-464d-9c94-2eb9f98acf39" providerId="ADAL" clId="{60B3F1F7-48FA-4BB0-A9DC-2084A9EC2C93}" dt="2020-06-15T20:02:16.137" v="3749" actId="26606"/>
          <ac:spMkLst>
            <pc:docMk/>
            <pc:sldMk cId="3449359928" sldId="284"/>
            <ac:spMk id="10248" creationId="{0C8B6C4B-A867-4D7E-9851-29BB2D603B96}"/>
          </ac:spMkLst>
        </pc:spChg>
        <pc:spChg chg="add del">
          <ac:chgData name="Frank Chau" userId="bb71d157-b65a-464d-9c94-2eb9f98acf39" providerId="ADAL" clId="{60B3F1F7-48FA-4BB0-A9DC-2084A9EC2C93}" dt="2020-06-15T20:02:21.181" v="3753" actId="26606"/>
          <ac:spMkLst>
            <pc:docMk/>
            <pc:sldMk cId="3449359928" sldId="284"/>
            <ac:spMk id="10249" creationId="{A7DA8593-5BA7-45F3-B447-37FB2B9F7E32}"/>
          </ac:spMkLst>
        </pc:spChg>
        <pc:spChg chg="add del">
          <ac:chgData name="Frank Chau" userId="bb71d157-b65a-464d-9c94-2eb9f98acf39" providerId="ADAL" clId="{60B3F1F7-48FA-4BB0-A9DC-2084A9EC2C93}" dt="2020-06-15T20:02:21.181" v="3753" actId="26606"/>
          <ac:spMkLst>
            <pc:docMk/>
            <pc:sldMk cId="3449359928" sldId="284"/>
            <ac:spMk id="10250" creationId="{035CBF17-C0BF-49C1-8FB7-B43A3545D81C}"/>
          </ac:spMkLst>
        </pc:spChg>
        <pc:spChg chg="add del">
          <ac:chgData name="Frank Chau" userId="bb71d157-b65a-464d-9c94-2eb9f98acf39" providerId="ADAL" clId="{60B3F1F7-48FA-4BB0-A9DC-2084A9EC2C93}" dt="2020-06-15T20:02:21.181" v="3753" actId="26606"/>
          <ac:spMkLst>
            <pc:docMk/>
            <pc:sldMk cId="3449359928" sldId="284"/>
            <ac:spMk id="10251" creationId="{F5147F3F-3E4A-4255-8C92-856618C47400}"/>
          </ac:spMkLst>
        </pc:spChg>
        <pc:spChg chg="add del">
          <ac:chgData name="Frank Chau" userId="bb71d157-b65a-464d-9c94-2eb9f98acf39" providerId="ADAL" clId="{60B3F1F7-48FA-4BB0-A9DC-2084A9EC2C93}" dt="2020-06-15T20:02:39.720" v="3759" actId="26606"/>
          <ac:spMkLst>
            <pc:docMk/>
            <pc:sldMk cId="3449359928" sldId="284"/>
            <ac:spMk id="10252" creationId="{0C8B6C4B-A867-4D7E-9851-29BB2D603B96}"/>
          </ac:spMkLst>
        </pc:spChg>
        <pc:spChg chg="add del">
          <ac:chgData name="Frank Chau" userId="bb71d157-b65a-464d-9c94-2eb9f98acf39" providerId="ADAL" clId="{60B3F1F7-48FA-4BB0-A9DC-2084A9EC2C93}" dt="2020-06-15T20:02:39.720" v="3759" actId="26606"/>
          <ac:spMkLst>
            <pc:docMk/>
            <pc:sldMk cId="3449359928" sldId="284"/>
            <ac:spMk id="10253" creationId="{470BD5D9-CDC5-465C-9E25-2EB0249FE4C5}"/>
          </ac:spMkLst>
        </pc:spChg>
        <pc:spChg chg="add del">
          <ac:chgData name="Frank Chau" userId="bb71d157-b65a-464d-9c94-2eb9f98acf39" providerId="ADAL" clId="{60B3F1F7-48FA-4BB0-A9DC-2084A9EC2C93}" dt="2020-06-15T20:02:39.720" v="3759" actId="26606"/>
          <ac:spMkLst>
            <pc:docMk/>
            <pc:sldMk cId="3449359928" sldId="284"/>
            <ac:spMk id="10254" creationId="{9185F495-8EFA-407B-AAD7-A2F52AE2C3EC}"/>
          </ac:spMkLst>
        </pc:spChg>
        <pc:spChg chg="add del">
          <ac:chgData name="Frank Chau" userId="bb71d157-b65a-464d-9c94-2eb9f98acf39" providerId="ADAL" clId="{60B3F1F7-48FA-4BB0-A9DC-2084A9EC2C93}" dt="2020-06-15T20:02:40.488" v="3761" actId="26606"/>
          <ac:spMkLst>
            <pc:docMk/>
            <pc:sldMk cId="3449359928" sldId="284"/>
            <ac:spMk id="10256" creationId="{A7DA8593-5BA7-45F3-B447-37FB2B9F7E32}"/>
          </ac:spMkLst>
        </pc:spChg>
        <pc:spChg chg="add del">
          <ac:chgData name="Frank Chau" userId="bb71d157-b65a-464d-9c94-2eb9f98acf39" providerId="ADAL" clId="{60B3F1F7-48FA-4BB0-A9DC-2084A9EC2C93}" dt="2020-06-15T20:02:40.488" v="3761" actId="26606"/>
          <ac:spMkLst>
            <pc:docMk/>
            <pc:sldMk cId="3449359928" sldId="284"/>
            <ac:spMk id="10257" creationId="{035CBF17-C0BF-49C1-8FB7-B43A3545D81C}"/>
          </ac:spMkLst>
        </pc:spChg>
        <pc:spChg chg="add del">
          <ac:chgData name="Frank Chau" userId="bb71d157-b65a-464d-9c94-2eb9f98acf39" providerId="ADAL" clId="{60B3F1F7-48FA-4BB0-A9DC-2084A9EC2C93}" dt="2020-06-15T20:02:40.488" v="3761" actId="26606"/>
          <ac:spMkLst>
            <pc:docMk/>
            <pc:sldMk cId="3449359928" sldId="284"/>
            <ac:spMk id="10258" creationId="{F5147F3F-3E4A-4255-8C92-856618C47400}"/>
          </ac:spMkLst>
        </pc:spChg>
        <pc:spChg chg="add del">
          <ac:chgData name="Frank Chau" userId="bb71d157-b65a-464d-9c94-2eb9f98acf39" providerId="ADAL" clId="{60B3F1F7-48FA-4BB0-A9DC-2084A9EC2C93}" dt="2020-06-15T20:02:40.815" v="3763" actId="26606"/>
          <ac:spMkLst>
            <pc:docMk/>
            <pc:sldMk cId="3449359928" sldId="284"/>
            <ac:spMk id="10260" creationId="{0C8B6C4B-A867-4D7E-9851-29BB2D603B96}"/>
          </ac:spMkLst>
        </pc:spChg>
        <pc:spChg chg="add del">
          <ac:chgData name="Frank Chau" userId="bb71d157-b65a-464d-9c94-2eb9f98acf39" providerId="ADAL" clId="{60B3F1F7-48FA-4BB0-A9DC-2084A9EC2C93}" dt="2020-06-15T20:02:40.815" v="3763" actId="26606"/>
          <ac:spMkLst>
            <pc:docMk/>
            <pc:sldMk cId="3449359928" sldId="284"/>
            <ac:spMk id="10261" creationId="{470BD5D9-CDC5-465C-9E25-2EB0249FE4C5}"/>
          </ac:spMkLst>
        </pc:spChg>
        <pc:spChg chg="add del">
          <ac:chgData name="Frank Chau" userId="bb71d157-b65a-464d-9c94-2eb9f98acf39" providerId="ADAL" clId="{60B3F1F7-48FA-4BB0-A9DC-2084A9EC2C93}" dt="2020-06-15T20:02:40.815" v="3763" actId="26606"/>
          <ac:spMkLst>
            <pc:docMk/>
            <pc:sldMk cId="3449359928" sldId="284"/>
            <ac:spMk id="10262" creationId="{9185F495-8EFA-407B-AAD7-A2F52AE2C3EC}"/>
          </ac:spMkLst>
        </pc:spChg>
        <pc:picChg chg="add mod">
          <ac:chgData name="Frank Chau" userId="bb71d157-b65a-464d-9c94-2eb9f98acf39" providerId="ADAL" clId="{60B3F1F7-48FA-4BB0-A9DC-2084A9EC2C93}" dt="2020-06-15T20:03:28.168" v="3775" actId="1076"/>
          <ac:picMkLst>
            <pc:docMk/>
            <pc:sldMk cId="3449359928" sldId="284"/>
            <ac:picMk id="4" creationId="{0AC172AC-F62B-483F-A2D0-5D9082A5BCD0}"/>
          </ac:picMkLst>
        </pc:picChg>
        <pc:picChg chg="add mod">
          <ac:chgData name="Frank Chau" userId="bb71d157-b65a-464d-9c94-2eb9f98acf39" providerId="ADAL" clId="{60B3F1F7-48FA-4BB0-A9DC-2084A9EC2C93}" dt="2020-06-15T20:03:29.230" v="3776" actId="1076"/>
          <ac:picMkLst>
            <pc:docMk/>
            <pc:sldMk cId="3449359928" sldId="284"/>
            <ac:picMk id="10242" creationId="{822EEE04-D4E4-436A-B124-8E913C961E99}"/>
          </ac:picMkLst>
        </pc:picChg>
      </pc:sldChg>
      <pc:sldChg chg="addSp delSp modSp add mod setBg modAnim setClrOvrMap modNotesTx">
        <pc:chgData name="Frank Chau" userId="bb71d157-b65a-464d-9c94-2eb9f98acf39" providerId="ADAL" clId="{60B3F1F7-48FA-4BB0-A9DC-2084A9EC2C93}" dt="2020-06-15T20:26:12.386" v="4172" actId="20577"/>
        <pc:sldMkLst>
          <pc:docMk/>
          <pc:sldMk cId="984234265" sldId="285"/>
        </pc:sldMkLst>
        <pc:spChg chg="mod">
          <ac:chgData name="Frank Chau" userId="bb71d157-b65a-464d-9c94-2eb9f98acf39" providerId="ADAL" clId="{60B3F1F7-48FA-4BB0-A9DC-2084A9EC2C93}" dt="2020-06-15T20:23:00.355" v="3863" actId="404"/>
          <ac:spMkLst>
            <pc:docMk/>
            <pc:sldMk cId="984234265" sldId="285"/>
            <ac:spMk id="2" creationId="{6B84DA67-BCCA-4DCE-98E4-C24F39D95705}"/>
          </ac:spMkLst>
        </pc:spChg>
        <pc:spChg chg="mod">
          <ac:chgData name="Frank Chau" userId="bb71d157-b65a-464d-9c94-2eb9f98acf39" providerId="ADAL" clId="{60B3F1F7-48FA-4BB0-A9DC-2084A9EC2C93}" dt="2020-06-15T20:26:12.386" v="4172" actId="20577"/>
          <ac:spMkLst>
            <pc:docMk/>
            <pc:sldMk cId="984234265" sldId="285"/>
            <ac:spMk id="3" creationId="{99D5FC9E-D752-4D21-9FB8-AED5200F501F}"/>
          </ac:spMkLst>
        </pc:spChg>
        <pc:spChg chg="add mod">
          <ac:chgData name="Frank Chau" userId="bb71d157-b65a-464d-9c94-2eb9f98acf39" providerId="ADAL" clId="{60B3F1F7-48FA-4BB0-A9DC-2084A9EC2C93}" dt="2020-06-15T20:23:34.174" v="3878" actId="1076"/>
          <ac:spMkLst>
            <pc:docMk/>
            <pc:sldMk cId="984234265" sldId="285"/>
            <ac:spMk id="6" creationId="{A20DDCE7-5F7C-43A3-8DB8-4847229338B3}"/>
          </ac:spMkLst>
        </pc:spChg>
        <pc:spChg chg="add">
          <ac:chgData name="Frank Chau" userId="bb71d157-b65a-464d-9c94-2eb9f98acf39" providerId="ADAL" clId="{60B3F1F7-48FA-4BB0-A9DC-2084A9EC2C93}" dt="2020-06-15T20:22:50.453" v="3855" actId="26606"/>
          <ac:spMkLst>
            <pc:docMk/>
            <pc:sldMk cId="984234265" sldId="285"/>
            <ac:spMk id="10" creationId="{B2EC7880-C5D9-40A8-A6B0-3198AD07AD1B}"/>
          </ac:spMkLst>
        </pc:spChg>
        <pc:picChg chg="del">
          <ac:chgData name="Frank Chau" userId="bb71d157-b65a-464d-9c94-2eb9f98acf39" providerId="ADAL" clId="{60B3F1F7-48FA-4BB0-A9DC-2084A9EC2C93}" dt="2020-06-15T20:04:15.060" v="3808" actId="478"/>
          <ac:picMkLst>
            <pc:docMk/>
            <pc:sldMk cId="984234265" sldId="285"/>
            <ac:picMk id="4" creationId="{0AC172AC-F62B-483F-A2D0-5D9082A5BCD0}"/>
          </ac:picMkLst>
        </pc:picChg>
        <pc:picChg chg="add mod">
          <ac:chgData name="Frank Chau" userId="bb71d157-b65a-464d-9c94-2eb9f98acf39" providerId="ADAL" clId="{60B3F1F7-48FA-4BB0-A9DC-2084A9EC2C93}" dt="2020-06-15T20:22:50.453" v="3855" actId="26606"/>
          <ac:picMkLst>
            <pc:docMk/>
            <pc:sldMk cId="984234265" sldId="285"/>
            <ac:picMk id="5" creationId="{175461F8-7757-4EB9-AA45-19BA92F2F185}"/>
          </ac:picMkLst>
        </pc:picChg>
        <pc:picChg chg="del">
          <ac:chgData name="Frank Chau" userId="bb71d157-b65a-464d-9c94-2eb9f98acf39" providerId="ADAL" clId="{60B3F1F7-48FA-4BB0-A9DC-2084A9EC2C93}" dt="2020-06-15T20:04:14.432" v="3807" actId="478"/>
          <ac:picMkLst>
            <pc:docMk/>
            <pc:sldMk cId="984234265" sldId="285"/>
            <ac:picMk id="10242" creationId="{822EEE04-D4E4-436A-B124-8E913C961E99}"/>
          </ac:picMkLst>
        </pc:picChg>
      </pc:sldChg>
      <pc:sldChg chg="del">
        <pc:chgData name="Frank Chau" userId="bb71d157-b65a-464d-9c94-2eb9f98acf39" providerId="ADAL" clId="{60B3F1F7-48FA-4BB0-A9DC-2084A9EC2C93}" dt="2020-06-15T18:44:12.296" v="391" actId="47"/>
        <pc:sldMkLst>
          <pc:docMk/>
          <pc:sldMk cId="2890356709" sldId="285"/>
        </pc:sldMkLst>
      </pc:sldChg>
      <pc:sldChg chg="addSp delSp modSp new mod modTransition setBg setClrOvrMap modNotesTx">
        <pc:chgData name="Frank Chau" userId="bb71d157-b65a-464d-9c94-2eb9f98acf39" providerId="ADAL" clId="{60B3F1F7-48FA-4BB0-A9DC-2084A9EC2C93}" dt="2020-06-15T20:38:29.735" v="4727" actId="1076"/>
        <pc:sldMkLst>
          <pc:docMk/>
          <pc:sldMk cId="707424950" sldId="286"/>
        </pc:sldMkLst>
        <pc:spChg chg="mod">
          <ac:chgData name="Frank Chau" userId="bb71d157-b65a-464d-9c94-2eb9f98acf39" providerId="ADAL" clId="{60B3F1F7-48FA-4BB0-A9DC-2084A9EC2C93}" dt="2020-06-15T20:38:07.400" v="4722" actId="26606"/>
          <ac:spMkLst>
            <pc:docMk/>
            <pc:sldMk cId="707424950" sldId="286"/>
            <ac:spMk id="2" creationId="{19DF51FE-A3C4-4D98-A7E4-74BA1500213A}"/>
          </ac:spMkLst>
        </pc:spChg>
        <pc:spChg chg="mod">
          <ac:chgData name="Frank Chau" userId="bb71d157-b65a-464d-9c94-2eb9f98acf39" providerId="ADAL" clId="{60B3F1F7-48FA-4BB0-A9DC-2084A9EC2C93}" dt="2020-06-15T20:38:07.400" v="4722" actId="26606"/>
          <ac:spMkLst>
            <pc:docMk/>
            <pc:sldMk cId="707424950" sldId="286"/>
            <ac:spMk id="3" creationId="{56C5ED64-6623-4DA6-8F89-A9EB7A4A1B3D}"/>
          </ac:spMkLst>
        </pc:spChg>
        <pc:spChg chg="add del">
          <ac:chgData name="Frank Chau" userId="bb71d157-b65a-464d-9c94-2eb9f98acf39" providerId="ADAL" clId="{60B3F1F7-48FA-4BB0-A9DC-2084A9EC2C93}" dt="2020-06-15T20:37:53.754" v="4719" actId="26606"/>
          <ac:spMkLst>
            <pc:docMk/>
            <pc:sldMk cId="707424950" sldId="286"/>
            <ac:spMk id="71" creationId="{1EDD21E1-BAF0-4314-AB31-82ECB8AC9EA9}"/>
          </ac:spMkLst>
        </pc:spChg>
        <pc:spChg chg="add del">
          <ac:chgData name="Frank Chau" userId="bb71d157-b65a-464d-9c94-2eb9f98acf39" providerId="ADAL" clId="{60B3F1F7-48FA-4BB0-A9DC-2084A9EC2C93}" dt="2020-06-15T20:37:53.754" v="4719" actId="26606"/>
          <ac:spMkLst>
            <pc:docMk/>
            <pc:sldMk cId="707424950" sldId="286"/>
            <ac:spMk id="73" creationId="{FDC8619C-F25D-468E-95FA-2A2151D7DDD2}"/>
          </ac:spMkLst>
        </pc:spChg>
        <pc:spChg chg="add del">
          <ac:chgData name="Frank Chau" userId="bb71d157-b65a-464d-9c94-2eb9f98acf39" providerId="ADAL" clId="{60B3F1F7-48FA-4BB0-A9DC-2084A9EC2C93}" dt="2020-06-15T20:37:53.754" v="4719" actId="26606"/>
          <ac:spMkLst>
            <pc:docMk/>
            <pc:sldMk cId="707424950" sldId="286"/>
            <ac:spMk id="75" creationId="{7D9439D6-DEAD-4CEB-A61B-BE3D64D1B598}"/>
          </ac:spMkLst>
        </pc:spChg>
        <pc:spChg chg="add del">
          <ac:chgData name="Frank Chau" userId="bb71d157-b65a-464d-9c94-2eb9f98acf39" providerId="ADAL" clId="{60B3F1F7-48FA-4BB0-A9DC-2084A9EC2C93}" dt="2020-06-15T20:38:07.389" v="4721" actId="26606"/>
          <ac:spMkLst>
            <pc:docMk/>
            <pc:sldMk cId="707424950" sldId="286"/>
            <ac:spMk id="11268" creationId="{B2EC7880-C5D9-40A8-A6B0-3198AD07AD1B}"/>
          </ac:spMkLst>
        </pc:spChg>
        <pc:picChg chg="add mod">
          <ac:chgData name="Frank Chau" userId="bb71d157-b65a-464d-9c94-2eb9f98acf39" providerId="ADAL" clId="{60B3F1F7-48FA-4BB0-A9DC-2084A9EC2C93}" dt="2020-06-15T20:38:29.735" v="4727" actId="1076"/>
          <ac:picMkLst>
            <pc:docMk/>
            <pc:sldMk cId="707424950" sldId="286"/>
            <ac:picMk id="11266" creationId="{CAFBA18C-FA23-4DDA-B123-E32484A29014}"/>
          </ac:picMkLst>
        </pc:picChg>
      </pc:sldChg>
      <pc:sldChg chg="del">
        <pc:chgData name="Frank Chau" userId="bb71d157-b65a-464d-9c94-2eb9f98acf39" providerId="ADAL" clId="{60B3F1F7-48FA-4BB0-A9DC-2084A9EC2C93}" dt="2020-06-15T18:44:13.544" v="392" actId="47"/>
        <pc:sldMkLst>
          <pc:docMk/>
          <pc:sldMk cId="4025306333" sldId="286"/>
        </pc:sldMkLst>
      </pc:sldChg>
      <pc:sldChg chg="del">
        <pc:chgData name="Frank Chau" userId="bb71d157-b65a-464d-9c94-2eb9f98acf39" providerId="ADAL" clId="{60B3F1F7-48FA-4BB0-A9DC-2084A9EC2C93}" dt="2020-06-15T18:44:17.836" v="396" actId="47"/>
        <pc:sldMkLst>
          <pc:docMk/>
          <pc:sldMk cId="1173676734" sldId="287"/>
        </pc:sldMkLst>
      </pc:sldChg>
      <pc:sldChg chg="addSp modSp add mod modTransition setBg modNotesTx">
        <pc:chgData name="Frank Chau" userId="bb71d157-b65a-464d-9c94-2eb9f98acf39" providerId="ADAL" clId="{60B3F1F7-48FA-4BB0-A9DC-2084A9EC2C93}" dt="2020-06-15T20:42:39.135" v="5004" actId="5793"/>
        <pc:sldMkLst>
          <pc:docMk/>
          <pc:sldMk cId="1610098402" sldId="287"/>
        </pc:sldMkLst>
        <pc:spChg chg="mod">
          <ac:chgData name="Frank Chau" userId="bb71d157-b65a-464d-9c94-2eb9f98acf39" providerId="ADAL" clId="{60B3F1F7-48FA-4BB0-A9DC-2084A9EC2C93}" dt="2020-06-15T20:41:49.915" v="4942" actId="26606"/>
          <ac:spMkLst>
            <pc:docMk/>
            <pc:sldMk cId="1610098402" sldId="287"/>
            <ac:spMk id="2" creationId="{19DF51FE-A3C4-4D98-A7E4-74BA1500213A}"/>
          </ac:spMkLst>
        </pc:spChg>
        <pc:spChg chg="mod ord">
          <ac:chgData name="Frank Chau" userId="bb71d157-b65a-464d-9c94-2eb9f98acf39" providerId="ADAL" clId="{60B3F1F7-48FA-4BB0-A9DC-2084A9EC2C93}" dt="2020-06-15T20:41:49.915" v="4942" actId="26606"/>
          <ac:spMkLst>
            <pc:docMk/>
            <pc:sldMk cId="1610098402" sldId="287"/>
            <ac:spMk id="3" creationId="{56C5ED64-6623-4DA6-8F89-A9EB7A4A1B3D}"/>
          </ac:spMkLst>
        </pc:spChg>
        <pc:spChg chg="add">
          <ac:chgData name="Frank Chau" userId="bb71d157-b65a-464d-9c94-2eb9f98acf39" providerId="ADAL" clId="{60B3F1F7-48FA-4BB0-A9DC-2084A9EC2C93}" dt="2020-06-15T20:41:49.915" v="4942" actId="26606"/>
          <ac:spMkLst>
            <pc:docMk/>
            <pc:sldMk cId="1610098402" sldId="287"/>
            <ac:spMk id="9" creationId="{763516C8-F227-4B77-9AA7-61B9A0B78253}"/>
          </ac:spMkLst>
        </pc:spChg>
        <pc:spChg chg="add">
          <ac:chgData name="Frank Chau" userId="bb71d157-b65a-464d-9c94-2eb9f98acf39" providerId="ADAL" clId="{60B3F1F7-48FA-4BB0-A9DC-2084A9EC2C93}" dt="2020-06-15T20:41:49.915" v="4942" actId="26606"/>
          <ac:spMkLst>
            <pc:docMk/>
            <pc:sldMk cId="1610098402" sldId="287"/>
            <ac:spMk id="11" creationId="{D91B420C-C4C8-44DF-96B2-FBD1014646FE}"/>
          </ac:spMkLst>
        </pc:spChg>
        <pc:spChg chg="add">
          <ac:chgData name="Frank Chau" userId="bb71d157-b65a-464d-9c94-2eb9f98acf39" providerId="ADAL" clId="{60B3F1F7-48FA-4BB0-A9DC-2084A9EC2C93}" dt="2020-06-15T20:41:49.915" v="4942" actId="26606"/>
          <ac:spMkLst>
            <pc:docMk/>
            <pc:sldMk cId="1610098402" sldId="287"/>
            <ac:spMk id="13" creationId="{070928B1-3E69-44AC-A1EE-B4E4270A7A51}"/>
          </ac:spMkLst>
        </pc:spChg>
        <pc:picChg chg="add mod">
          <ac:chgData name="Frank Chau" userId="bb71d157-b65a-464d-9c94-2eb9f98acf39" providerId="ADAL" clId="{60B3F1F7-48FA-4BB0-A9DC-2084A9EC2C93}" dt="2020-06-15T20:41:49.915" v="4942" actId="26606"/>
          <ac:picMkLst>
            <pc:docMk/>
            <pc:sldMk cId="1610098402" sldId="287"/>
            <ac:picMk id="4" creationId="{5B198350-235F-4BB0-9F74-4E765768E8DB}"/>
          </ac:picMkLst>
        </pc:picChg>
      </pc:sldChg>
      <pc:sldChg chg="del">
        <pc:chgData name="Frank Chau" userId="bb71d157-b65a-464d-9c94-2eb9f98acf39" providerId="ADAL" clId="{60B3F1F7-48FA-4BB0-A9DC-2084A9EC2C93}" dt="2020-06-15T18:44:18.521" v="397" actId="47"/>
        <pc:sldMkLst>
          <pc:docMk/>
          <pc:sldMk cId="76833213" sldId="288"/>
        </pc:sldMkLst>
      </pc:sldChg>
      <pc:sldChg chg="modSp add mod modTransition">
        <pc:chgData name="Frank Chau" userId="bb71d157-b65a-464d-9c94-2eb9f98acf39" providerId="ADAL" clId="{60B3F1F7-48FA-4BB0-A9DC-2084A9EC2C93}" dt="2020-06-15T20:46:24.005" v="5358" actId="20577"/>
        <pc:sldMkLst>
          <pc:docMk/>
          <pc:sldMk cId="441212646" sldId="288"/>
        </pc:sldMkLst>
        <pc:spChg chg="mod">
          <ac:chgData name="Frank Chau" userId="bb71d157-b65a-464d-9c94-2eb9f98acf39" providerId="ADAL" clId="{60B3F1F7-48FA-4BB0-A9DC-2084A9EC2C93}" dt="2020-06-15T20:28:34.335" v="4219" actId="20577"/>
          <ac:spMkLst>
            <pc:docMk/>
            <pc:sldMk cId="441212646" sldId="288"/>
            <ac:spMk id="2" creationId="{19DF51FE-A3C4-4D98-A7E4-74BA1500213A}"/>
          </ac:spMkLst>
        </pc:spChg>
        <pc:spChg chg="mod">
          <ac:chgData name="Frank Chau" userId="bb71d157-b65a-464d-9c94-2eb9f98acf39" providerId="ADAL" clId="{60B3F1F7-48FA-4BB0-A9DC-2084A9EC2C93}" dt="2020-06-15T20:46:24.005" v="5358" actId="20577"/>
          <ac:spMkLst>
            <pc:docMk/>
            <pc:sldMk cId="441212646" sldId="288"/>
            <ac:spMk id="3" creationId="{56C5ED64-6623-4DA6-8F89-A9EB7A4A1B3D}"/>
          </ac:spMkLst>
        </pc:spChg>
      </pc:sldChg>
      <pc:sldChg chg="del">
        <pc:chgData name="Frank Chau" userId="bb71d157-b65a-464d-9c94-2eb9f98acf39" providerId="ADAL" clId="{60B3F1F7-48FA-4BB0-A9DC-2084A9EC2C93}" dt="2020-06-15T18:44:22.116" v="401" actId="47"/>
        <pc:sldMkLst>
          <pc:docMk/>
          <pc:sldMk cId="729295481" sldId="289"/>
        </pc:sldMkLst>
      </pc:sldChg>
      <pc:sldChg chg="del">
        <pc:chgData name="Frank Chau" userId="bb71d157-b65a-464d-9c94-2eb9f98acf39" providerId="ADAL" clId="{60B3F1F7-48FA-4BB0-A9DC-2084A9EC2C93}" dt="2020-06-15T18:44:22.899" v="402" actId="47"/>
        <pc:sldMkLst>
          <pc:docMk/>
          <pc:sldMk cId="2805841194" sldId="290"/>
        </pc:sldMkLst>
      </pc:sldChg>
      <pc:sldChg chg="del">
        <pc:chgData name="Frank Chau" userId="bb71d157-b65a-464d-9c94-2eb9f98acf39" providerId="ADAL" clId="{60B3F1F7-48FA-4BB0-A9DC-2084A9EC2C93}" dt="2020-06-15T18:44:20.466" v="399" actId="47"/>
        <pc:sldMkLst>
          <pc:docMk/>
          <pc:sldMk cId="2423387200" sldId="291"/>
        </pc:sldMkLst>
      </pc:sldChg>
      <pc:sldChg chg="del">
        <pc:chgData name="Frank Chau" userId="bb71d157-b65a-464d-9c94-2eb9f98acf39" providerId="ADAL" clId="{60B3F1F7-48FA-4BB0-A9DC-2084A9EC2C93}" dt="2020-06-15T18:44:23.576" v="403" actId="47"/>
        <pc:sldMkLst>
          <pc:docMk/>
          <pc:sldMk cId="689737253" sldId="292"/>
        </pc:sldMkLst>
      </pc:sldChg>
      <pc:sldChg chg="del">
        <pc:chgData name="Frank Chau" userId="bb71d157-b65a-464d-9c94-2eb9f98acf39" providerId="ADAL" clId="{60B3F1F7-48FA-4BB0-A9DC-2084A9EC2C93}" dt="2020-06-15T18:44:26.126" v="407" actId="47"/>
        <pc:sldMkLst>
          <pc:docMk/>
          <pc:sldMk cId="2227070566" sldId="293"/>
        </pc:sldMkLst>
      </pc:sldChg>
      <pc:sldChg chg="del">
        <pc:chgData name="Frank Chau" userId="bb71d157-b65a-464d-9c94-2eb9f98acf39" providerId="ADAL" clId="{60B3F1F7-48FA-4BB0-A9DC-2084A9EC2C93}" dt="2020-06-15T18:44:14.986" v="393" actId="47"/>
        <pc:sldMkLst>
          <pc:docMk/>
          <pc:sldMk cId="2023438341" sldId="294"/>
        </pc:sldMkLst>
      </pc:sldChg>
      <pc:sldChg chg="del">
        <pc:chgData name="Frank Chau" userId="bb71d157-b65a-464d-9c94-2eb9f98acf39" providerId="ADAL" clId="{60B3F1F7-48FA-4BB0-A9DC-2084A9EC2C93}" dt="2020-06-15T18:44:23.956" v="404" actId="47"/>
        <pc:sldMkLst>
          <pc:docMk/>
          <pc:sldMk cId="1515112501" sldId="295"/>
        </pc:sldMkLst>
      </pc:sldChg>
      <pc:sldChg chg="del">
        <pc:chgData name="Frank Chau" userId="bb71d157-b65a-464d-9c94-2eb9f98acf39" providerId="ADAL" clId="{60B3F1F7-48FA-4BB0-A9DC-2084A9EC2C93}" dt="2020-06-15T18:44:24.332" v="405" actId="47"/>
        <pc:sldMkLst>
          <pc:docMk/>
          <pc:sldMk cId="518179660" sldId="296"/>
        </pc:sldMkLst>
      </pc:sldChg>
      <pc:sldChg chg="del">
        <pc:chgData name="Frank Chau" userId="bb71d157-b65a-464d-9c94-2eb9f98acf39" providerId="ADAL" clId="{60B3F1F7-48FA-4BB0-A9DC-2084A9EC2C93}" dt="2020-06-15T18:44:24.816" v="406" actId="47"/>
        <pc:sldMkLst>
          <pc:docMk/>
          <pc:sldMk cId="1160685364" sldId="2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4103B-FCE1-426A-AFCB-CA0235742B3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689B0-4A0C-4DFF-8805-F4D781451BAB}">
      <dgm:prSet/>
      <dgm:spPr/>
      <dgm:t>
        <a:bodyPr/>
        <a:lstStyle/>
        <a:p>
          <a:r>
            <a:rPr lang="en-US" dirty="0"/>
            <a:t>1. Errors and Data Quality </a:t>
          </a:r>
          <a:r>
            <a:rPr lang="zh-TW" altLang="en-US" dirty="0"/>
            <a:t>錯誤與數據質素</a:t>
          </a:r>
          <a:endParaRPr lang="en-US" dirty="0"/>
        </a:p>
      </dgm:t>
    </dgm:pt>
    <dgm:pt modelId="{B10B56E0-4F48-4743-8F1E-95F6DB93DCB8}" type="parTrans" cxnId="{790A28D8-B8B2-4D4D-AA45-2F35DF757A93}">
      <dgm:prSet/>
      <dgm:spPr/>
      <dgm:t>
        <a:bodyPr/>
        <a:lstStyle/>
        <a:p>
          <a:endParaRPr lang="en-US"/>
        </a:p>
      </dgm:t>
    </dgm:pt>
    <dgm:pt modelId="{F74DDA4B-6164-4577-A1DF-D144AE4DE8C5}" type="sibTrans" cxnId="{790A28D8-B8B2-4D4D-AA45-2F35DF757A93}">
      <dgm:prSet/>
      <dgm:spPr/>
      <dgm:t>
        <a:bodyPr/>
        <a:lstStyle/>
        <a:p>
          <a:endParaRPr lang="en-US"/>
        </a:p>
      </dgm:t>
    </dgm:pt>
    <dgm:pt modelId="{60057993-557E-4B46-BFD1-AE174A10C8DE}">
      <dgm:prSet/>
      <dgm:spPr/>
      <dgm:t>
        <a:bodyPr/>
        <a:lstStyle/>
        <a:p>
          <a:r>
            <a:rPr lang="en-US" b="1" dirty="0"/>
            <a:t>A. Errors </a:t>
          </a:r>
          <a:r>
            <a:rPr lang="zh-TW" altLang="en-US" b="1" dirty="0"/>
            <a:t>錯誤</a:t>
          </a:r>
          <a:endParaRPr lang="en-US" b="1" dirty="0"/>
        </a:p>
      </dgm:t>
    </dgm:pt>
    <dgm:pt modelId="{D78A50F7-5DCF-418A-BADA-5DD7E531AA58}" type="parTrans" cxnId="{BC1D7177-0BA6-4DCC-9FF4-56079D133C9D}">
      <dgm:prSet/>
      <dgm:spPr/>
      <dgm:t>
        <a:bodyPr/>
        <a:lstStyle/>
        <a:p>
          <a:endParaRPr lang="en-US"/>
        </a:p>
      </dgm:t>
    </dgm:pt>
    <dgm:pt modelId="{1C2CCD1B-CB00-4040-B9A5-9B9FC82451BD}" type="sibTrans" cxnId="{BC1D7177-0BA6-4DCC-9FF4-56079D133C9D}">
      <dgm:prSet/>
      <dgm:spPr/>
      <dgm:t>
        <a:bodyPr/>
        <a:lstStyle/>
        <a:p>
          <a:endParaRPr lang="en-US"/>
        </a:p>
      </dgm:t>
    </dgm:pt>
    <dgm:pt modelId="{A388F13C-47A5-4D9F-A018-0AB34368062C}">
      <dgm:prSet/>
      <dgm:spPr/>
      <dgm:t>
        <a:bodyPr/>
        <a:lstStyle/>
        <a:p>
          <a:r>
            <a:rPr lang="en-US" dirty="0"/>
            <a:t>Definitions </a:t>
          </a:r>
          <a:r>
            <a:rPr lang="zh-TW" dirty="0"/>
            <a:t>定義</a:t>
          </a:r>
          <a:endParaRPr lang="en-US" dirty="0"/>
        </a:p>
      </dgm:t>
    </dgm:pt>
    <dgm:pt modelId="{622C4A24-D461-42FE-9489-0608FD0141E4}" type="parTrans" cxnId="{C7BCBE7B-DC11-4A33-A6C4-92C60BC02DBC}">
      <dgm:prSet/>
      <dgm:spPr/>
      <dgm:t>
        <a:bodyPr/>
        <a:lstStyle/>
        <a:p>
          <a:endParaRPr lang="en-US"/>
        </a:p>
      </dgm:t>
    </dgm:pt>
    <dgm:pt modelId="{7BF705B5-F115-4971-8321-50D1D5B2FA8F}" type="sibTrans" cxnId="{C7BCBE7B-DC11-4A33-A6C4-92C60BC02DBC}">
      <dgm:prSet/>
      <dgm:spPr/>
      <dgm:t>
        <a:bodyPr/>
        <a:lstStyle/>
        <a:p>
          <a:endParaRPr lang="en-US"/>
        </a:p>
      </dgm:t>
    </dgm:pt>
    <dgm:pt modelId="{290C8104-F274-4F82-AA8A-7EEDD897F2A4}">
      <dgm:prSet/>
      <dgm:spPr/>
      <dgm:t>
        <a:bodyPr/>
        <a:lstStyle/>
        <a:p>
          <a:r>
            <a:rPr lang="en-US" dirty="0"/>
            <a:t>Examples </a:t>
          </a:r>
          <a:r>
            <a:rPr lang="zh-TW" dirty="0"/>
            <a:t>例子</a:t>
          </a:r>
          <a:endParaRPr lang="en-US" dirty="0"/>
        </a:p>
      </dgm:t>
    </dgm:pt>
    <dgm:pt modelId="{8F9E176A-1C80-4F4E-944F-466152E83FDF}" type="parTrans" cxnId="{7C94FBD2-B445-4163-B4A2-76DB1ADBDE28}">
      <dgm:prSet/>
      <dgm:spPr/>
      <dgm:t>
        <a:bodyPr/>
        <a:lstStyle/>
        <a:p>
          <a:endParaRPr lang="en-US"/>
        </a:p>
      </dgm:t>
    </dgm:pt>
    <dgm:pt modelId="{6F76A97B-6F25-4273-9B1F-C616020C2092}" type="sibTrans" cxnId="{7C94FBD2-B445-4163-B4A2-76DB1ADBDE28}">
      <dgm:prSet/>
      <dgm:spPr/>
      <dgm:t>
        <a:bodyPr/>
        <a:lstStyle/>
        <a:p>
          <a:endParaRPr lang="en-US"/>
        </a:p>
      </dgm:t>
    </dgm:pt>
    <dgm:pt modelId="{40E1DB1C-58D0-4399-9A6F-7D8BB32E4725}">
      <dgm:prSet/>
      <dgm:spPr/>
      <dgm:t>
        <a:bodyPr/>
        <a:lstStyle/>
        <a:p>
          <a:r>
            <a:rPr lang="en-US" b="1" dirty="0"/>
            <a:t>B. Data Quality </a:t>
          </a:r>
          <a:r>
            <a:rPr lang="zh-TW" altLang="en-US" b="1" dirty="0"/>
            <a:t>數據質素</a:t>
          </a:r>
          <a:endParaRPr lang="en-US" b="1" dirty="0"/>
        </a:p>
      </dgm:t>
    </dgm:pt>
    <dgm:pt modelId="{49087CD0-4973-4B71-A82A-B1F58A824C94}" type="parTrans" cxnId="{478BA34E-270E-4A8D-8994-7FE307082117}">
      <dgm:prSet/>
      <dgm:spPr/>
      <dgm:t>
        <a:bodyPr/>
        <a:lstStyle/>
        <a:p>
          <a:endParaRPr lang="en-US"/>
        </a:p>
      </dgm:t>
    </dgm:pt>
    <dgm:pt modelId="{5F5296AC-E38F-4247-B8BB-D09EF8E81ADA}" type="sibTrans" cxnId="{478BA34E-270E-4A8D-8994-7FE307082117}">
      <dgm:prSet/>
      <dgm:spPr/>
      <dgm:t>
        <a:bodyPr/>
        <a:lstStyle/>
        <a:p>
          <a:endParaRPr lang="en-US"/>
        </a:p>
      </dgm:t>
    </dgm:pt>
    <dgm:pt modelId="{E8C43098-21AA-4DFB-99E5-7EDC0A5E781B}">
      <dgm:prSet/>
      <dgm:spPr/>
      <dgm:t>
        <a:bodyPr/>
        <a:lstStyle/>
        <a:p>
          <a:r>
            <a:rPr lang="en-US"/>
            <a:t>2. Tutorial </a:t>
          </a:r>
          <a:r>
            <a:rPr lang="zh-TW"/>
            <a:t>個別指導</a:t>
          </a:r>
          <a:endParaRPr lang="en-US"/>
        </a:p>
      </dgm:t>
    </dgm:pt>
    <dgm:pt modelId="{209B9946-6349-414F-87AF-566CD9E777C4}" type="parTrans" cxnId="{DD742DB0-224F-45D5-B36B-7B1FF88D03AC}">
      <dgm:prSet/>
      <dgm:spPr/>
      <dgm:t>
        <a:bodyPr/>
        <a:lstStyle/>
        <a:p>
          <a:endParaRPr lang="en-US"/>
        </a:p>
      </dgm:t>
    </dgm:pt>
    <dgm:pt modelId="{3E615B49-2320-4133-B90B-C64906D02A2C}" type="sibTrans" cxnId="{DD742DB0-224F-45D5-B36B-7B1FF88D03AC}">
      <dgm:prSet/>
      <dgm:spPr/>
      <dgm:t>
        <a:bodyPr/>
        <a:lstStyle/>
        <a:p>
          <a:endParaRPr lang="en-US"/>
        </a:p>
      </dgm:t>
    </dgm:pt>
    <dgm:pt modelId="{BD591927-9328-4CC9-8E03-749A68A30BBD}">
      <dgm:prSet/>
      <dgm:spPr/>
      <dgm:t>
        <a:bodyPr/>
        <a:lstStyle/>
        <a:p>
          <a:r>
            <a:rPr lang="en-US" dirty="0"/>
            <a:t>Download and import two datasets with different qualities covering the same area, examining their attributes and representations in QGIS.</a:t>
          </a:r>
        </a:p>
      </dgm:t>
    </dgm:pt>
    <dgm:pt modelId="{E64C5997-DE31-4986-8FC7-4C1AE77EDE92}" type="parTrans" cxnId="{08CD5606-4F57-4E6F-BE58-40D3064514A6}">
      <dgm:prSet/>
      <dgm:spPr/>
      <dgm:t>
        <a:bodyPr/>
        <a:lstStyle/>
        <a:p>
          <a:endParaRPr lang="en-US"/>
        </a:p>
      </dgm:t>
    </dgm:pt>
    <dgm:pt modelId="{42A8417A-AAA9-41C0-9170-AB2EDBBDC6A8}" type="sibTrans" cxnId="{08CD5606-4F57-4E6F-BE58-40D3064514A6}">
      <dgm:prSet/>
      <dgm:spPr/>
      <dgm:t>
        <a:bodyPr/>
        <a:lstStyle/>
        <a:p>
          <a:endParaRPr lang="en-US"/>
        </a:p>
      </dgm:t>
    </dgm:pt>
    <dgm:pt modelId="{4F12D986-A4CC-494B-8DC7-B7DBAA60BA0A}">
      <dgm:prSet/>
      <dgm:spPr/>
      <dgm:t>
        <a:bodyPr/>
        <a:lstStyle/>
        <a:p>
          <a:r>
            <a:rPr lang="en-US" dirty="0"/>
            <a:t>Accuracy vs Precision </a:t>
          </a:r>
          <a:r>
            <a:rPr lang="zh-TW" altLang="en-US" dirty="0"/>
            <a:t>準確度 </a:t>
          </a:r>
          <a:r>
            <a:rPr lang="en-US" altLang="zh-TW" dirty="0"/>
            <a:t>vs </a:t>
          </a:r>
          <a:r>
            <a:rPr lang="zh-TW" altLang="zh-TW" dirty="0"/>
            <a:t>精確度</a:t>
          </a:r>
          <a:endParaRPr lang="en-US" dirty="0"/>
        </a:p>
      </dgm:t>
    </dgm:pt>
    <dgm:pt modelId="{617A8A2C-01CA-41C5-980A-3CA45E89E045}" type="parTrans" cxnId="{D75E3DF8-C2A1-485A-A9EE-FD8F822C7B10}">
      <dgm:prSet/>
      <dgm:spPr/>
      <dgm:t>
        <a:bodyPr/>
        <a:lstStyle/>
        <a:p>
          <a:endParaRPr lang="en-US"/>
        </a:p>
      </dgm:t>
    </dgm:pt>
    <dgm:pt modelId="{0408FC7E-CB76-4031-AA74-244152CA6184}" type="sibTrans" cxnId="{D75E3DF8-C2A1-485A-A9EE-FD8F822C7B10}">
      <dgm:prSet/>
      <dgm:spPr/>
      <dgm:t>
        <a:bodyPr/>
        <a:lstStyle/>
        <a:p>
          <a:endParaRPr lang="en-US"/>
        </a:p>
      </dgm:t>
    </dgm:pt>
    <dgm:pt modelId="{FD3E1B65-B233-40EE-B300-94A2CE3B01D9}">
      <dgm:prSet/>
      <dgm:spPr/>
      <dgm:t>
        <a:bodyPr/>
        <a:lstStyle/>
        <a:p>
          <a:r>
            <a:rPr lang="en-US" dirty="0"/>
            <a:t>Uncertainty </a:t>
          </a:r>
          <a:r>
            <a:rPr lang="zh-TW" altLang="en-US" dirty="0"/>
            <a:t>不確定性</a:t>
          </a:r>
          <a:endParaRPr lang="en-US" dirty="0"/>
        </a:p>
      </dgm:t>
    </dgm:pt>
    <dgm:pt modelId="{1DF15064-C5AA-4BDA-AB96-538157C09BA8}" type="parTrans" cxnId="{7FC9C41A-E9DB-4DEC-98FD-CD5096EC1BB1}">
      <dgm:prSet/>
      <dgm:spPr/>
      <dgm:t>
        <a:bodyPr/>
        <a:lstStyle/>
        <a:p>
          <a:endParaRPr lang="en-US"/>
        </a:p>
      </dgm:t>
    </dgm:pt>
    <dgm:pt modelId="{680CEF3A-55DB-44B7-AE33-7AE3481EC5A9}" type="sibTrans" cxnId="{7FC9C41A-E9DB-4DEC-98FD-CD5096EC1BB1}">
      <dgm:prSet/>
      <dgm:spPr/>
      <dgm:t>
        <a:bodyPr/>
        <a:lstStyle/>
        <a:p>
          <a:endParaRPr lang="en-US"/>
        </a:p>
      </dgm:t>
    </dgm:pt>
    <dgm:pt modelId="{8860209C-5384-429F-83DC-FB4AA7CA706F}">
      <dgm:prSet/>
      <dgm:spPr/>
      <dgm:t>
        <a:bodyPr/>
        <a:lstStyle/>
        <a:p>
          <a:r>
            <a:rPr lang="en-US" dirty="0"/>
            <a:t>How to we measure data quality? </a:t>
          </a:r>
          <a:r>
            <a:rPr lang="zh-TW" altLang="en-US" dirty="0"/>
            <a:t>如何量度數據質素</a:t>
          </a:r>
          <a:r>
            <a:rPr lang="en-US" altLang="zh-TW" dirty="0"/>
            <a:t>?</a:t>
          </a:r>
          <a:endParaRPr lang="en-US" dirty="0"/>
        </a:p>
      </dgm:t>
    </dgm:pt>
    <dgm:pt modelId="{D54197D1-2365-4A96-B183-0399CD2A25C1}" type="parTrans" cxnId="{2978A979-3162-4CC2-AB1F-BEF62D137D76}">
      <dgm:prSet/>
      <dgm:spPr/>
      <dgm:t>
        <a:bodyPr/>
        <a:lstStyle/>
        <a:p>
          <a:endParaRPr lang="en-US"/>
        </a:p>
      </dgm:t>
    </dgm:pt>
    <dgm:pt modelId="{C2FC0728-9BAB-4697-937A-6C2EDE1E8FCA}" type="sibTrans" cxnId="{2978A979-3162-4CC2-AB1F-BEF62D137D76}">
      <dgm:prSet/>
      <dgm:spPr/>
      <dgm:t>
        <a:bodyPr/>
        <a:lstStyle/>
        <a:p>
          <a:endParaRPr lang="en-US"/>
        </a:p>
      </dgm:t>
    </dgm:pt>
    <dgm:pt modelId="{5A6FAEA5-77EC-4B16-8DFF-0F3E2E95410A}">
      <dgm:prSet/>
      <dgm:spPr/>
      <dgm:t>
        <a:bodyPr/>
        <a:lstStyle/>
        <a:p>
          <a:r>
            <a:rPr lang="en-US" dirty="0"/>
            <a:t>Examples </a:t>
          </a:r>
          <a:r>
            <a:rPr lang="zh-TW" dirty="0"/>
            <a:t>例子</a:t>
          </a:r>
          <a:endParaRPr lang="en-US" dirty="0"/>
        </a:p>
      </dgm:t>
    </dgm:pt>
    <dgm:pt modelId="{F74F95B3-A837-474B-A7EF-4F7113647A6B}" type="parTrans" cxnId="{E684CBF7-6517-4DE1-B6B1-33C6CCFD4D25}">
      <dgm:prSet/>
      <dgm:spPr/>
    </dgm:pt>
    <dgm:pt modelId="{3FA1C194-A42E-4E57-A2E1-6E76094F54AA}" type="sibTrans" cxnId="{E684CBF7-6517-4DE1-B6B1-33C6CCFD4D25}">
      <dgm:prSet/>
      <dgm:spPr/>
    </dgm:pt>
    <dgm:pt modelId="{AA04FC3E-9DB5-439C-9AC7-08895CC20EF8}" type="pres">
      <dgm:prSet presAssocID="{5ED4103B-FCE1-426A-AFCB-CA0235742B3D}" presName="linear" presStyleCnt="0">
        <dgm:presLayoutVars>
          <dgm:animLvl val="lvl"/>
          <dgm:resizeHandles val="exact"/>
        </dgm:presLayoutVars>
      </dgm:prSet>
      <dgm:spPr/>
    </dgm:pt>
    <dgm:pt modelId="{F7D9A3AA-C26C-44C5-9027-101A7A1A5547}" type="pres">
      <dgm:prSet presAssocID="{944689B0-4A0C-4DFF-8805-F4D781451B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227F69-7CFA-4B8C-8316-C122FF48C5E3}" type="pres">
      <dgm:prSet presAssocID="{944689B0-4A0C-4DFF-8805-F4D781451BAB}" presName="childText" presStyleLbl="revTx" presStyleIdx="0" presStyleCnt="2">
        <dgm:presLayoutVars>
          <dgm:bulletEnabled val="1"/>
        </dgm:presLayoutVars>
      </dgm:prSet>
      <dgm:spPr/>
    </dgm:pt>
    <dgm:pt modelId="{B88CACB6-4D93-4F63-BE1E-E12B9853A585}" type="pres">
      <dgm:prSet presAssocID="{E8C43098-21AA-4DFB-99E5-7EDC0A5E781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050A73-83BD-4A56-BD0D-520ED37DDFF6}" type="pres">
      <dgm:prSet presAssocID="{E8C43098-21AA-4DFB-99E5-7EDC0A5E781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8CD5606-4F57-4E6F-BE58-40D3064514A6}" srcId="{E8C43098-21AA-4DFB-99E5-7EDC0A5E781B}" destId="{BD591927-9328-4CC9-8E03-749A68A30BBD}" srcOrd="0" destOrd="0" parTransId="{E64C5997-DE31-4986-8FC7-4C1AE77EDE92}" sibTransId="{42A8417A-AAA9-41C0-9170-AB2EDBBDC6A8}"/>
    <dgm:cxn modelId="{9E4FCD19-B240-47C7-B6A5-C5FD6FEE87B1}" type="presOf" srcId="{60057993-557E-4B46-BFD1-AE174A10C8DE}" destId="{11227F69-7CFA-4B8C-8316-C122FF48C5E3}" srcOrd="0" destOrd="0" presId="urn:microsoft.com/office/officeart/2005/8/layout/vList2"/>
    <dgm:cxn modelId="{DF23641A-A280-442E-A73C-F9FE3EAFDA69}" type="presOf" srcId="{4F12D986-A4CC-494B-8DC7-B7DBAA60BA0A}" destId="{11227F69-7CFA-4B8C-8316-C122FF48C5E3}" srcOrd="0" destOrd="2" presId="urn:microsoft.com/office/officeart/2005/8/layout/vList2"/>
    <dgm:cxn modelId="{7FC9C41A-E9DB-4DEC-98FD-CD5096EC1BB1}" srcId="{60057993-557E-4B46-BFD1-AE174A10C8DE}" destId="{FD3E1B65-B233-40EE-B300-94A2CE3B01D9}" srcOrd="2" destOrd="0" parTransId="{1DF15064-C5AA-4BDA-AB96-538157C09BA8}" sibTransId="{680CEF3A-55DB-44B7-AE33-7AE3481EC5A9}"/>
    <dgm:cxn modelId="{85C0451E-7CF6-44FC-A1AE-5207227CE0AE}" type="presOf" srcId="{8860209C-5384-429F-83DC-FB4AA7CA706F}" destId="{11227F69-7CFA-4B8C-8316-C122FF48C5E3}" srcOrd="0" destOrd="6" presId="urn:microsoft.com/office/officeart/2005/8/layout/vList2"/>
    <dgm:cxn modelId="{DEBD7842-F046-4D90-B2AC-2F17CCD32733}" type="presOf" srcId="{FD3E1B65-B233-40EE-B300-94A2CE3B01D9}" destId="{11227F69-7CFA-4B8C-8316-C122FF48C5E3}" srcOrd="0" destOrd="3" presId="urn:microsoft.com/office/officeart/2005/8/layout/vList2"/>
    <dgm:cxn modelId="{478BA34E-270E-4A8D-8994-7FE307082117}" srcId="{944689B0-4A0C-4DFF-8805-F4D781451BAB}" destId="{40E1DB1C-58D0-4399-9A6F-7D8BB32E4725}" srcOrd="1" destOrd="0" parTransId="{49087CD0-4973-4B71-A82A-B1F58A824C94}" sibTransId="{5F5296AC-E38F-4247-B8BB-D09EF8E81ADA}"/>
    <dgm:cxn modelId="{A7801155-AE83-49DC-8198-834592A9850D}" type="presOf" srcId="{A388F13C-47A5-4D9F-A018-0AB34368062C}" destId="{11227F69-7CFA-4B8C-8316-C122FF48C5E3}" srcOrd="0" destOrd="1" presId="urn:microsoft.com/office/officeart/2005/8/layout/vList2"/>
    <dgm:cxn modelId="{BC1D7177-0BA6-4DCC-9FF4-56079D133C9D}" srcId="{944689B0-4A0C-4DFF-8805-F4D781451BAB}" destId="{60057993-557E-4B46-BFD1-AE174A10C8DE}" srcOrd="0" destOrd="0" parTransId="{D78A50F7-5DCF-418A-BADA-5DD7E531AA58}" sibTransId="{1C2CCD1B-CB00-4040-B9A5-9B9FC82451BD}"/>
    <dgm:cxn modelId="{2978A979-3162-4CC2-AB1F-BEF62D137D76}" srcId="{40E1DB1C-58D0-4399-9A6F-7D8BB32E4725}" destId="{8860209C-5384-429F-83DC-FB4AA7CA706F}" srcOrd="0" destOrd="0" parTransId="{D54197D1-2365-4A96-B183-0399CD2A25C1}" sibTransId="{C2FC0728-9BAB-4697-937A-6C2EDE1E8FCA}"/>
    <dgm:cxn modelId="{C7BCBE7B-DC11-4A33-A6C4-92C60BC02DBC}" srcId="{60057993-557E-4B46-BFD1-AE174A10C8DE}" destId="{A388F13C-47A5-4D9F-A018-0AB34368062C}" srcOrd="0" destOrd="0" parTransId="{622C4A24-D461-42FE-9489-0608FD0141E4}" sibTransId="{7BF705B5-F115-4971-8321-50D1D5B2FA8F}"/>
    <dgm:cxn modelId="{4723267F-01D1-4A5C-BDE9-B603B10DBF5F}" type="presOf" srcId="{40E1DB1C-58D0-4399-9A6F-7D8BB32E4725}" destId="{11227F69-7CFA-4B8C-8316-C122FF48C5E3}" srcOrd="0" destOrd="5" presId="urn:microsoft.com/office/officeart/2005/8/layout/vList2"/>
    <dgm:cxn modelId="{CACB1C89-F4A3-4BDE-AE26-83DF0EE29B71}" type="presOf" srcId="{290C8104-F274-4F82-AA8A-7EEDD897F2A4}" destId="{11227F69-7CFA-4B8C-8316-C122FF48C5E3}" srcOrd="0" destOrd="4" presId="urn:microsoft.com/office/officeart/2005/8/layout/vList2"/>
    <dgm:cxn modelId="{22F14B8B-EFDB-4EE4-931A-0E73659AD330}" type="presOf" srcId="{E8C43098-21AA-4DFB-99E5-7EDC0A5E781B}" destId="{B88CACB6-4D93-4F63-BE1E-E12B9853A585}" srcOrd="0" destOrd="0" presId="urn:microsoft.com/office/officeart/2005/8/layout/vList2"/>
    <dgm:cxn modelId="{DD742DB0-224F-45D5-B36B-7B1FF88D03AC}" srcId="{5ED4103B-FCE1-426A-AFCB-CA0235742B3D}" destId="{E8C43098-21AA-4DFB-99E5-7EDC0A5E781B}" srcOrd="1" destOrd="0" parTransId="{209B9946-6349-414F-87AF-566CD9E777C4}" sibTransId="{3E615B49-2320-4133-B90B-C64906D02A2C}"/>
    <dgm:cxn modelId="{9A0361BF-29D8-40EE-8E28-E956122B18F9}" type="presOf" srcId="{944689B0-4A0C-4DFF-8805-F4D781451BAB}" destId="{F7D9A3AA-C26C-44C5-9027-101A7A1A5547}" srcOrd="0" destOrd="0" presId="urn:microsoft.com/office/officeart/2005/8/layout/vList2"/>
    <dgm:cxn modelId="{237B82C2-42D0-4486-8D20-4473A1596E8B}" type="presOf" srcId="{5ED4103B-FCE1-426A-AFCB-CA0235742B3D}" destId="{AA04FC3E-9DB5-439C-9AC7-08895CC20EF8}" srcOrd="0" destOrd="0" presId="urn:microsoft.com/office/officeart/2005/8/layout/vList2"/>
    <dgm:cxn modelId="{60F293D1-3C6C-4A52-A0DE-04E4BE20AA37}" type="presOf" srcId="{5A6FAEA5-77EC-4B16-8DFF-0F3E2E95410A}" destId="{11227F69-7CFA-4B8C-8316-C122FF48C5E3}" srcOrd="0" destOrd="7" presId="urn:microsoft.com/office/officeart/2005/8/layout/vList2"/>
    <dgm:cxn modelId="{7C94FBD2-B445-4163-B4A2-76DB1ADBDE28}" srcId="{60057993-557E-4B46-BFD1-AE174A10C8DE}" destId="{290C8104-F274-4F82-AA8A-7EEDD897F2A4}" srcOrd="3" destOrd="0" parTransId="{8F9E176A-1C80-4F4E-944F-466152E83FDF}" sibTransId="{6F76A97B-6F25-4273-9B1F-C616020C2092}"/>
    <dgm:cxn modelId="{790A28D8-B8B2-4D4D-AA45-2F35DF757A93}" srcId="{5ED4103B-FCE1-426A-AFCB-CA0235742B3D}" destId="{944689B0-4A0C-4DFF-8805-F4D781451BAB}" srcOrd="0" destOrd="0" parTransId="{B10B56E0-4F48-4743-8F1E-95F6DB93DCB8}" sibTransId="{F74DDA4B-6164-4577-A1DF-D144AE4DE8C5}"/>
    <dgm:cxn modelId="{5822A8EA-055A-41D1-BFFC-9FF24C0A6622}" type="presOf" srcId="{BD591927-9328-4CC9-8E03-749A68A30BBD}" destId="{87050A73-83BD-4A56-BD0D-520ED37DDFF6}" srcOrd="0" destOrd="0" presId="urn:microsoft.com/office/officeart/2005/8/layout/vList2"/>
    <dgm:cxn modelId="{E684CBF7-6517-4DE1-B6B1-33C6CCFD4D25}" srcId="{40E1DB1C-58D0-4399-9A6F-7D8BB32E4725}" destId="{5A6FAEA5-77EC-4B16-8DFF-0F3E2E95410A}" srcOrd="1" destOrd="0" parTransId="{F74F95B3-A837-474B-A7EF-4F7113647A6B}" sibTransId="{3FA1C194-A42E-4E57-A2E1-6E76094F54AA}"/>
    <dgm:cxn modelId="{D75E3DF8-C2A1-485A-A9EE-FD8F822C7B10}" srcId="{60057993-557E-4B46-BFD1-AE174A10C8DE}" destId="{4F12D986-A4CC-494B-8DC7-B7DBAA60BA0A}" srcOrd="1" destOrd="0" parTransId="{617A8A2C-01CA-41C5-980A-3CA45E89E045}" sibTransId="{0408FC7E-CB76-4031-AA74-244152CA6184}"/>
    <dgm:cxn modelId="{B74BBC7A-489D-4967-BD66-6D16B881BD95}" type="presParOf" srcId="{AA04FC3E-9DB5-439C-9AC7-08895CC20EF8}" destId="{F7D9A3AA-C26C-44C5-9027-101A7A1A5547}" srcOrd="0" destOrd="0" presId="urn:microsoft.com/office/officeart/2005/8/layout/vList2"/>
    <dgm:cxn modelId="{A5FEB17A-0273-4303-8EA3-080E894A03E7}" type="presParOf" srcId="{AA04FC3E-9DB5-439C-9AC7-08895CC20EF8}" destId="{11227F69-7CFA-4B8C-8316-C122FF48C5E3}" srcOrd="1" destOrd="0" presId="urn:microsoft.com/office/officeart/2005/8/layout/vList2"/>
    <dgm:cxn modelId="{7110AE86-5C37-4810-A677-C21807DB2ADB}" type="presParOf" srcId="{AA04FC3E-9DB5-439C-9AC7-08895CC20EF8}" destId="{B88CACB6-4D93-4F63-BE1E-E12B9853A585}" srcOrd="2" destOrd="0" presId="urn:microsoft.com/office/officeart/2005/8/layout/vList2"/>
    <dgm:cxn modelId="{D71EDD92-169E-4D00-890E-8E0ABF4BB725}" type="presParOf" srcId="{AA04FC3E-9DB5-439C-9AC7-08895CC20EF8}" destId="{87050A73-83BD-4A56-BD0D-520ED37DDFF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9ED40-4125-407A-BEB0-4BCB77E0D57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B179A9-CBE5-4220-BD6A-D6CC55ABD0DA}">
      <dgm:prSet phldrT="[Text]"/>
      <dgm:spPr/>
      <dgm:t>
        <a:bodyPr/>
        <a:lstStyle/>
        <a:p>
          <a:r>
            <a:rPr lang="en-US" dirty="0"/>
            <a:t>Lineage (</a:t>
          </a:r>
          <a:r>
            <a:rPr lang="zh-TW" altLang="en-US" b="0" i="0" dirty="0"/>
            <a:t>係譜</a:t>
          </a:r>
          <a:r>
            <a:rPr lang="en-US" altLang="zh-TW" b="0" i="0" dirty="0"/>
            <a:t>)</a:t>
          </a:r>
          <a:endParaRPr lang="en-US" dirty="0"/>
        </a:p>
      </dgm:t>
    </dgm:pt>
    <dgm:pt modelId="{4966D4CF-763C-439D-B00C-DB4078BEEB21}" type="parTrans" cxnId="{6A36F960-B11D-4C4E-A18A-677A36D542B8}">
      <dgm:prSet/>
      <dgm:spPr/>
      <dgm:t>
        <a:bodyPr/>
        <a:lstStyle/>
        <a:p>
          <a:endParaRPr lang="en-US"/>
        </a:p>
      </dgm:t>
    </dgm:pt>
    <dgm:pt modelId="{7767692C-20BD-4201-B782-5CF7621052B6}" type="sibTrans" cxnId="{6A36F960-B11D-4C4E-A18A-677A36D542B8}">
      <dgm:prSet/>
      <dgm:spPr/>
      <dgm:t>
        <a:bodyPr/>
        <a:lstStyle/>
        <a:p>
          <a:endParaRPr lang="en-US"/>
        </a:p>
      </dgm:t>
    </dgm:pt>
    <dgm:pt modelId="{00B3A5B2-CD06-4830-841A-C048A28089FD}">
      <dgm:prSet phldrT="[Text]"/>
      <dgm:spPr/>
      <dgm:t>
        <a:bodyPr/>
        <a:lstStyle/>
        <a:p>
          <a:r>
            <a:rPr lang="en-US" dirty="0"/>
            <a:t>Positional Accuracy </a:t>
          </a:r>
        </a:p>
        <a:p>
          <a:r>
            <a:rPr lang="en-US" dirty="0"/>
            <a:t>(</a:t>
          </a:r>
          <a:r>
            <a:rPr lang="zh-TW" altLang="en-US" dirty="0"/>
            <a:t>位置準確度</a:t>
          </a:r>
          <a:r>
            <a:rPr lang="en-US" altLang="zh-TW" dirty="0"/>
            <a:t>)</a:t>
          </a:r>
          <a:endParaRPr lang="en-US" dirty="0"/>
        </a:p>
      </dgm:t>
    </dgm:pt>
    <dgm:pt modelId="{9BCA00BE-2034-49DB-9353-6BBBB1A1ECC1}" type="parTrans" cxnId="{AFCC5FC1-4EE6-4F68-8A00-49F18EF54494}">
      <dgm:prSet/>
      <dgm:spPr/>
      <dgm:t>
        <a:bodyPr/>
        <a:lstStyle/>
        <a:p>
          <a:endParaRPr lang="en-US"/>
        </a:p>
      </dgm:t>
    </dgm:pt>
    <dgm:pt modelId="{D3121BAD-A58F-4918-9352-D12C579E7E59}" type="sibTrans" cxnId="{AFCC5FC1-4EE6-4F68-8A00-49F18EF54494}">
      <dgm:prSet/>
      <dgm:spPr/>
      <dgm:t>
        <a:bodyPr/>
        <a:lstStyle/>
        <a:p>
          <a:endParaRPr lang="en-US"/>
        </a:p>
      </dgm:t>
    </dgm:pt>
    <dgm:pt modelId="{4F42F74A-AEDA-4031-8F64-3026F4C8812D}">
      <dgm:prSet phldrT="[Text]"/>
      <dgm:spPr/>
      <dgm:t>
        <a:bodyPr/>
        <a:lstStyle/>
        <a:p>
          <a:r>
            <a:rPr lang="en-US" dirty="0"/>
            <a:t>Attribute Accuracy </a:t>
          </a:r>
        </a:p>
        <a:p>
          <a:r>
            <a:rPr lang="en-US" dirty="0"/>
            <a:t>(</a:t>
          </a:r>
          <a:r>
            <a:rPr lang="zh-TW" altLang="en-US" dirty="0"/>
            <a:t>屬性準確度</a:t>
          </a:r>
          <a:r>
            <a:rPr lang="en-US" altLang="zh-TW" dirty="0"/>
            <a:t>)</a:t>
          </a:r>
          <a:endParaRPr lang="en-US" dirty="0"/>
        </a:p>
      </dgm:t>
    </dgm:pt>
    <dgm:pt modelId="{CA9DDF6E-E94E-414B-80CB-D3D8C3CC368B}" type="parTrans" cxnId="{210945AB-F27E-4443-8A88-46F51629F6D2}">
      <dgm:prSet/>
      <dgm:spPr/>
      <dgm:t>
        <a:bodyPr/>
        <a:lstStyle/>
        <a:p>
          <a:endParaRPr lang="en-US"/>
        </a:p>
      </dgm:t>
    </dgm:pt>
    <dgm:pt modelId="{77671E0C-DD8D-489C-A5CD-6AF9DFEA6B47}" type="sibTrans" cxnId="{210945AB-F27E-4443-8A88-46F51629F6D2}">
      <dgm:prSet/>
      <dgm:spPr/>
      <dgm:t>
        <a:bodyPr/>
        <a:lstStyle/>
        <a:p>
          <a:endParaRPr lang="en-US"/>
        </a:p>
      </dgm:t>
    </dgm:pt>
    <dgm:pt modelId="{61109B1F-FD46-4895-A209-2044FFD98044}">
      <dgm:prSet phldrT="[Text]"/>
      <dgm:spPr/>
      <dgm:t>
        <a:bodyPr/>
        <a:lstStyle/>
        <a:p>
          <a:r>
            <a:rPr lang="en-US" dirty="0"/>
            <a:t>Logical Consistency</a:t>
          </a:r>
        </a:p>
        <a:p>
          <a:r>
            <a:rPr lang="en-US" dirty="0"/>
            <a:t>(</a:t>
          </a:r>
          <a:r>
            <a:rPr lang="zh-TW" altLang="en-US" dirty="0"/>
            <a:t>邏輯一致性</a:t>
          </a:r>
          <a:r>
            <a:rPr lang="en-US" altLang="zh-TW" dirty="0"/>
            <a:t>)</a:t>
          </a:r>
          <a:endParaRPr lang="en-US" dirty="0"/>
        </a:p>
      </dgm:t>
    </dgm:pt>
    <dgm:pt modelId="{BD1D22C9-5ED9-4BB0-A5BA-794E9D0DFBCD}" type="parTrans" cxnId="{A74568DD-EAD7-467E-9282-63F34DF4E43C}">
      <dgm:prSet/>
      <dgm:spPr/>
      <dgm:t>
        <a:bodyPr/>
        <a:lstStyle/>
        <a:p>
          <a:endParaRPr lang="en-US"/>
        </a:p>
      </dgm:t>
    </dgm:pt>
    <dgm:pt modelId="{856D437A-103D-4F60-B084-725E7185C94D}" type="sibTrans" cxnId="{A74568DD-EAD7-467E-9282-63F34DF4E43C}">
      <dgm:prSet/>
      <dgm:spPr/>
      <dgm:t>
        <a:bodyPr/>
        <a:lstStyle/>
        <a:p>
          <a:endParaRPr lang="en-US"/>
        </a:p>
      </dgm:t>
    </dgm:pt>
    <dgm:pt modelId="{883CE44C-9704-40F0-B61A-844363B5F64B}">
      <dgm:prSet phldrT="[Text]"/>
      <dgm:spPr/>
      <dgm:t>
        <a:bodyPr/>
        <a:lstStyle/>
        <a:p>
          <a:r>
            <a:rPr lang="en-US" dirty="0"/>
            <a:t>Completeness</a:t>
          </a:r>
        </a:p>
        <a:p>
          <a:r>
            <a:rPr lang="en-US" dirty="0"/>
            <a:t>(</a:t>
          </a:r>
          <a:r>
            <a:rPr lang="zh-TW" altLang="en-US" dirty="0"/>
            <a:t>完整性</a:t>
          </a:r>
          <a:r>
            <a:rPr lang="en-US" altLang="zh-TW" dirty="0"/>
            <a:t>)</a:t>
          </a:r>
          <a:endParaRPr lang="en-US" dirty="0"/>
        </a:p>
      </dgm:t>
    </dgm:pt>
    <dgm:pt modelId="{A9164143-6821-421C-8603-C55F774ED4EF}" type="parTrans" cxnId="{0EE9F551-D2AB-41B7-BD96-4B706F092FCC}">
      <dgm:prSet/>
      <dgm:spPr/>
      <dgm:t>
        <a:bodyPr/>
        <a:lstStyle/>
        <a:p>
          <a:endParaRPr lang="en-US"/>
        </a:p>
      </dgm:t>
    </dgm:pt>
    <dgm:pt modelId="{5F0F6FE1-9882-4D0E-83DA-4ECFB9C7EA85}" type="sibTrans" cxnId="{0EE9F551-D2AB-41B7-BD96-4B706F092FCC}">
      <dgm:prSet/>
      <dgm:spPr/>
      <dgm:t>
        <a:bodyPr/>
        <a:lstStyle/>
        <a:p>
          <a:endParaRPr lang="en-US"/>
        </a:p>
      </dgm:t>
    </dgm:pt>
    <dgm:pt modelId="{2B5A9E91-32C0-4F14-B38C-B0FB8A9C72D7}" type="pres">
      <dgm:prSet presAssocID="{F7B9ED40-4125-407A-BEB0-4BCB77E0D577}" presName="diagram" presStyleCnt="0">
        <dgm:presLayoutVars>
          <dgm:dir/>
          <dgm:resizeHandles val="exact"/>
        </dgm:presLayoutVars>
      </dgm:prSet>
      <dgm:spPr/>
    </dgm:pt>
    <dgm:pt modelId="{E619F95F-652A-4D6A-A095-1083CF69D064}" type="pres">
      <dgm:prSet presAssocID="{ECB179A9-CBE5-4220-BD6A-D6CC55ABD0DA}" presName="node" presStyleLbl="node1" presStyleIdx="0" presStyleCnt="5" custLinFactNeighborX="133" custLinFactNeighborY="-1710">
        <dgm:presLayoutVars>
          <dgm:bulletEnabled val="1"/>
        </dgm:presLayoutVars>
      </dgm:prSet>
      <dgm:spPr/>
    </dgm:pt>
    <dgm:pt modelId="{F1199125-D7DA-4A11-B498-9B04A37FDC9A}" type="pres">
      <dgm:prSet presAssocID="{7767692C-20BD-4201-B782-5CF7621052B6}" presName="sibTrans" presStyleCnt="0"/>
      <dgm:spPr/>
    </dgm:pt>
    <dgm:pt modelId="{EA956A31-7E49-4BF7-974A-2B4C7950D29C}" type="pres">
      <dgm:prSet presAssocID="{00B3A5B2-CD06-4830-841A-C048A28089FD}" presName="node" presStyleLbl="node1" presStyleIdx="1" presStyleCnt="5">
        <dgm:presLayoutVars>
          <dgm:bulletEnabled val="1"/>
        </dgm:presLayoutVars>
      </dgm:prSet>
      <dgm:spPr/>
    </dgm:pt>
    <dgm:pt modelId="{EC93AE1E-6C88-41F8-96BA-73EED097626E}" type="pres">
      <dgm:prSet presAssocID="{D3121BAD-A58F-4918-9352-D12C579E7E59}" presName="sibTrans" presStyleCnt="0"/>
      <dgm:spPr/>
    </dgm:pt>
    <dgm:pt modelId="{6716A3A6-7294-4B0D-BC70-182DE91E8993}" type="pres">
      <dgm:prSet presAssocID="{4F42F74A-AEDA-4031-8F64-3026F4C8812D}" presName="node" presStyleLbl="node1" presStyleIdx="2" presStyleCnt="5" custLinFactNeighborY="1140">
        <dgm:presLayoutVars>
          <dgm:bulletEnabled val="1"/>
        </dgm:presLayoutVars>
      </dgm:prSet>
      <dgm:spPr/>
    </dgm:pt>
    <dgm:pt modelId="{13D47DED-0AEF-41DB-A2CF-4F04F400120B}" type="pres">
      <dgm:prSet presAssocID="{77671E0C-DD8D-489C-A5CD-6AF9DFEA6B47}" presName="sibTrans" presStyleCnt="0"/>
      <dgm:spPr/>
    </dgm:pt>
    <dgm:pt modelId="{26098160-1D7E-4457-874D-F83BBAAE77A9}" type="pres">
      <dgm:prSet presAssocID="{61109B1F-FD46-4895-A209-2044FFD98044}" presName="node" presStyleLbl="node1" presStyleIdx="3" presStyleCnt="5">
        <dgm:presLayoutVars>
          <dgm:bulletEnabled val="1"/>
        </dgm:presLayoutVars>
      </dgm:prSet>
      <dgm:spPr/>
    </dgm:pt>
    <dgm:pt modelId="{46694706-EF17-40B2-A3E4-3240B40594DE}" type="pres">
      <dgm:prSet presAssocID="{856D437A-103D-4F60-B084-725E7185C94D}" presName="sibTrans" presStyleCnt="0"/>
      <dgm:spPr/>
    </dgm:pt>
    <dgm:pt modelId="{0A5098B6-BA5C-4632-9AED-6906880C2DBD}" type="pres">
      <dgm:prSet presAssocID="{883CE44C-9704-40F0-B61A-844363B5F64B}" presName="node" presStyleLbl="node1" presStyleIdx="4" presStyleCnt="5">
        <dgm:presLayoutVars>
          <dgm:bulletEnabled val="1"/>
        </dgm:presLayoutVars>
      </dgm:prSet>
      <dgm:spPr/>
    </dgm:pt>
  </dgm:ptLst>
  <dgm:cxnLst>
    <dgm:cxn modelId="{C1DB2F0B-0F51-4C1D-AB63-521CDD03DE59}" type="presOf" srcId="{883CE44C-9704-40F0-B61A-844363B5F64B}" destId="{0A5098B6-BA5C-4632-9AED-6906880C2DBD}" srcOrd="0" destOrd="0" presId="urn:microsoft.com/office/officeart/2005/8/layout/default"/>
    <dgm:cxn modelId="{B6C1ED2F-A255-42AC-B835-AF3F4D0E77E9}" type="presOf" srcId="{4F42F74A-AEDA-4031-8F64-3026F4C8812D}" destId="{6716A3A6-7294-4B0D-BC70-182DE91E8993}" srcOrd="0" destOrd="0" presId="urn:microsoft.com/office/officeart/2005/8/layout/default"/>
    <dgm:cxn modelId="{6A36F960-B11D-4C4E-A18A-677A36D542B8}" srcId="{F7B9ED40-4125-407A-BEB0-4BCB77E0D577}" destId="{ECB179A9-CBE5-4220-BD6A-D6CC55ABD0DA}" srcOrd="0" destOrd="0" parTransId="{4966D4CF-763C-439D-B00C-DB4078BEEB21}" sibTransId="{7767692C-20BD-4201-B782-5CF7621052B6}"/>
    <dgm:cxn modelId="{0EE9F551-D2AB-41B7-BD96-4B706F092FCC}" srcId="{F7B9ED40-4125-407A-BEB0-4BCB77E0D577}" destId="{883CE44C-9704-40F0-B61A-844363B5F64B}" srcOrd="4" destOrd="0" parTransId="{A9164143-6821-421C-8603-C55F774ED4EF}" sibTransId="{5F0F6FE1-9882-4D0E-83DA-4ECFB9C7EA85}"/>
    <dgm:cxn modelId="{21EE47A6-9E4A-4280-B3DC-3A16DFCE3303}" type="presOf" srcId="{61109B1F-FD46-4895-A209-2044FFD98044}" destId="{26098160-1D7E-4457-874D-F83BBAAE77A9}" srcOrd="0" destOrd="0" presId="urn:microsoft.com/office/officeart/2005/8/layout/default"/>
    <dgm:cxn modelId="{210945AB-F27E-4443-8A88-46F51629F6D2}" srcId="{F7B9ED40-4125-407A-BEB0-4BCB77E0D577}" destId="{4F42F74A-AEDA-4031-8F64-3026F4C8812D}" srcOrd="2" destOrd="0" parTransId="{CA9DDF6E-E94E-414B-80CB-D3D8C3CC368B}" sibTransId="{77671E0C-DD8D-489C-A5CD-6AF9DFEA6B47}"/>
    <dgm:cxn modelId="{3435DCB2-1EF7-4125-A8FC-3B42BFA89EB9}" type="presOf" srcId="{00B3A5B2-CD06-4830-841A-C048A28089FD}" destId="{EA956A31-7E49-4BF7-974A-2B4C7950D29C}" srcOrd="0" destOrd="0" presId="urn:microsoft.com/office/officeart/2005/8/layout/default"/>
    <dgm:cxn modelId="{AFCC5FC1-4EE6-4F68-8A00-49F18EF54494}" srcId="{F7B9ED40-4125-407A-BEB0-4BCB77E0D577}" destId="{00B3A5B2-CD06-4830-841A-C048A28089FD}" srcOrd="1" destOrd="0" parTransId="{9BCA00BE-2034-49DB-9353-6BBBB1A1ECC1}" sibTransId="{D3121BAD-A58F-4918-9352-D12C579E7E59}"/>
    <dgm:cxn modelId="{A74568DD-EAD7-467E-9282-63F34DF4E43C}" srcId="{F7B9ED40-4125-407A-BEB0-4BCB77E0D577}" destId="{61109B1F-FD46-4895-A209-2044FFD98044}" srcOrd="3" destOrd="0" parTransId="{BD1D22C9-5ED9-4BB0-A5BA-794E9D0DFBCD}" sibTransId="{856D437A-103D-4F60-B084-725E7185C94D}"/>
    <dgm:cxn modelId="{7790A6E3-7A9F-4C86-8EA7-E88D135DBC70}" type="presOf" srcId="{F7B9ED40-4125-407A-BEB0-4BCB77E0D577}" destId="{2B5A9E91-32C0-4F14-B38C-B0FB8A9C72D7}" srcOrd="0" destOrd="0" presId="urn:microsoft.com/office/officeart/2005/8/layout/default"/>
    <dgm:cxn modelId="{D97B59F1-39A6-4BEC-BA25-3083718E4F47}" type="presOf" srcId="{ECB179A9-CBE5-4220-BD6A-D6CC55ABD0DA}" destId="{E619F95F-652A-4D6A-A095-1083CF69D064}" srcOrd="0" destOrd="0" presId="urn:microsoft.com/office/officeart/2005/8/layout/default"/>
    <dgm:cxn modelId="{75669144-B4DD-4134-A355-6193FB511FF6}" type="presParOf" srcId="{2B5A9E91-32C0-4F14-B38C-B0FB8A9C72D7}" destId="{E619F95F-652A-4D6A-A095-1083CF69D064}" srcOrd="0" destOrd="0" presId="urn:microsoft.com/office/officeart/2005/8/layout/default"/>
    <dgm:cxn modelId="{2825FCDB-CDF3-4D6A-A581-EB195C1F474C}" type="presParOf" srcId="{2B5A9E91-32C0-4F14-B38C-B0FB8A9C72D7}" destId="{F1199125-D7DA-4A11-B498-9B04A37FDC9A}" srcOrd="1" destOrd="0" presId="urn:microsoft.com/office/officeart/2005/8/layout/default"/>
    <dgm:cxn modelId="{311AADDE-B2D9-4414-849C-372B1DC8DF4E}" type="presParOf" srcId="{2B5A9E91-32C0-4F14-B38C-B0FB8A9C72D7}" destId="{EA956A31-7E49-4BF7-974A-2B4C7950D29C}" srcOrd="2" destOrd="0" presId="urn:microsoft.com/office/officeart/2005/8/layout/default"/>
    <dgm:cxn modelId="{7FE8125B-3C2F-4D9A-9DFF-4C73953CC139}" type="presParOf" srcId="{2B5A9E91-32C0-4F14-B38C-B0FB8A9C72D7}" destId="{EC93AE1E-6C88-41F8-96BA-73EED097626E}" srcOrd="3" destOrd="0" presId="urn:microsoft.com/office/officeart/2005/8/layout/default"/>
    <dgm:cxn modelId="{6576233B-935A-40D0-BAEF-544E6FE32E87}" type="presParOf" srcId="{2B5A9E91-32C0-4F14-B38C-B0FB8A9C72D7}" destId="{6716A3A6-7294-4B0D-BC70-182DE91E8993}" srcOrd="4" destOrd="0" presId="urn:microsoft.com/office/officeart/2005/8/layout/default"/>
    <dgm:cxn modelId="{25B190C8-126B-4136-9F01-10FE7EAD3AA7}" type="presParOf" srcId="{2B5A9E91-32C0-4F14-B38C-B0FB8A9C72D7}" destId="{13D47DED-0AEF-41DB-A2CF-4F04F400120B}" srcOrd="5" destOrd="0" presId="urn:microsoft.com/office/officeart/2005/8/layout/default"/>
    <dgm:cxn modelId="{0D9D6D0A-EFE3-4C31-AEE0-A72F20540C88}" type="presParOf" srcId="{2B5A9E91-32C0-4F14-B38C-B0FB8A9C72D7}" destId="{26098160-1D7E-4457-874D-F83BBAAE77A9}" srcOrd="6" destOrd="0" presId="urn:microsoft.com/office/officeart/2005/8/layout/default"/>
    <dgm:cxn modelId="{6BB8C28B-A0A1-4B6E-B2E2-2EE19A10B563}" type="presParOf" srcId="{2B5A9E91-32C0-4F14-B38C-B0FB8A9C72D7}" destId="{46694706-EF17-40B2-A3E4-3240B40594DE}" srcOrd="7" destOrd="0" presId="urn:microsoft.com/office/officeart/2005/8/layout/default"/>
    <dgm:cxn modelId="{CC06D758-580C-4B8D-81A4-FFEBFE1E6A26}" type="presParOf" srcId="{2B5A9E91-32C0-4F14-B38C-B0FB8A9C72D7}" destId="{0A5098B6-BA5C-4632-9AED-6906880C2DB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9A3AA-C26C-44C5-9027-101A7A1A5547}">
      <dsp:nvSpPr>
        <dsp:cNvPr id="0" name=""/>
        <dsp:cNvSpPr/>
      </dsp:nvSpPr>
      <dsp:spPr>
        <a:xfrm>
          <a:off x="0" y="57736"/>
          <a:ext cx="6832212" cy="6511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Errors and Data Quality </a:t>
          </a:r>
          <a:r>
            <a:rPr lang="zh-TW" altLang="en-US" sz="2100" kern="1200" dirty="0"/>
            <a:t>錯誤與數據質素</a:t>
          </a:r>
          <a:endParaRPr lang="en-US" sz="2100" kern="1200" dirty="0"/>
        </a:p>
      </dsp:txBody>
      <dsp:txXfrm>
        <a:off x="31784" y="89520"/>
        <a:ext cx="6768644" cy="587537"/>
      </dsp:txXfrm>
    </dsp:sp>
    <dsp:sp modelId="{11227F69-7CFA-4B8C-8316-C122FF48C5E3}">
      <dsp:nvSpPr>
        <dsp:cNvPr id="0" name=""/>
        <dsp:cNvSpPr/>
      </dsp:nvSpPr>
      <dsp:spPr>
        <a:xfrm>
          <a:off x="0" y="708842"/>
          <a:ext cx="6832212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A. Errors </a:t>
          </a:r>
          <a:r>
            <a:rPr lang="zh-TW" altLang="en-US" sz="1600" b="1" kern="1200" dirty="0"/>
            <a:t>錯誤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Definitions </a:t>
          </a:r>
          <a:r>
            <a:rPr lang="zh-TW" sz="1600" kern="1200" dirty="0"/>
            <a:t>定義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Accuracy vs Precision </a:t>
          </a:r>
          <a:r>
            <a:rPr lang="zh-TW" altLang="en-US" sz="1600" kern="1200" dirty="0"/>
            <a:t>準確度 </a:t>
          </a:r>
          <a:r>
            <a:rPr lang="en-US" altLang="zh-TW" sz="1600" kern="1200" dirty="0"/>
            <a:t>vs </a:t>
          </a:r>
          <a:r>
            <a:rPr lang="zh-TW" altLang="zh-TW" sz="1600" kern="1200" dirty="0"/>
            <a:t>精確度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Uncertainty </a:t>
          </a:r>
          <a:r>
            <a:rPr lang="zh-TW" altLang="en-US" sz="1600" kern="1200" dirty="0"/>
            <a:t>不確定性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Examples </a:t>
          </a:r>
          <a:r>
            <a:rPr lang="zh-TW" sz="1600" kern="1200" dirty="0"/>
            <a:t>例子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B. Data Quality </a:t>
          </a:r>
          <a:r>
            <a:rPr lang="zh-TW" altLang="en-US" sz="1600" b="1" kern="1200" dirty="0"/>
            <a:t>數據質素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How to we measure data quality? </a:t>
          </a:r>
          <a:r>
            <a:rPr lang="zh-TW" altLang="en-US" sz="1600" kern="1200" dirty="0"/>
            <a:t>如何量度數據質素</a:t>
          </a:r>
          <a:r>
            <a:rPr lang="en-US" altLang="zh-TW" sz="1600" kern="1200" dirty="0"/>
            <a:t>?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Examples </a:t>
          </a:r>
          <a:r>
            <a:rPr lang="zh-TW" sz="1600" kern="1200" dirty="0"/>
            <a:t>例子</a:t>
          </a:r>
          <a:endParaRPr lang="en-US" sz="1600" kern="1200" dirty="0"/>
        </a:p>
      </dsp:txBody>
      <dsp:txXfrm>
        <a:off x="0" y="708842"/>
        <a:ext cx="6832212" cy="3129840"/>
      </dsp:txXfrm>
    </dsp:sp>
    <dsp:sp modelId="{B88CACB6-4D93-4F63-BE1E-E12B9853A585}">
      <dsp:nvSpPr>
        <dsp:cNvPr id="0" name=""/>
        <dsp:cNvSpPr/>
      </dsp:nvSpPr>
      <dsp:spPr>
        <a:xfrm>
          <a:off x="0" y="3838682"/>
          <a:ext cx="6832212" cy="651105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 Tutorial </a:t>
          </a:r>
          <a:r>
            <a:rPr lang="zh-TW" sz="2100" kern="1200"/>
            <a:t>個別指導</a:t>
          </a:r>
          <a:endParaRPr lang="en-US" sz="2100" kern="1200"/>
        </a:p>
      </dsp:txBody>
      <dsp:txXfrm>
        <a:off x="31784" y="3870466"/>
        <a:ext cx="6768644" cy="587537"/>
      </dsp:txXfrm>
    </dsp:sp>
    <dsp:sp modelId="{87050A73-83BD-4A56-BD0D-520ED37DDFF6}">
      <dsp:nvSpPr>
        <dsp:cNvPr id="0" name=""/>
        <dsp:cNvSpPr/>
      </dsp:nvSpPr>
      <dsp:spPr>
        <a:xfrm>
          <a:off x="0" y="4489787"/>
          <a:ext cx="6832212" cy="717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Download and import two datasets with different qualities covering the same area, examining their attributes and representations in QGIS.</a:t>
          </a:r>
        </a:p>
      </dsp:txBody>
      <dsp:txXfrm>
        <a:off x="0" y="4489787"/>
        <a:ext cx="6832212" cy="717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9F95F-652A-4D6A-A095-1083CF69D064}">
      <dsp:nvSpPr>
        <dsp:cNvPr id="0" name=""/>
        <dsp:cNvSpPr/>
      </dsp:nvSpPr>
      <dsp:spPr>
        <a:xfrm>
          <a:off x="3705" y="49599"/>
          <a:ext cx="2786062" cy="16716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Lineage (</a:t>
          </a:r>
          <a:r>
            <a:rPr lang="zh-TW" altLang="en-US" sz="2700" b="0" i="0" kern="1200" dirty="0"/>
            <a:t>係譜</a:t>
          </a:r>
          <a:r>
            <a:rPr lang="en-US" altLang="zh-TW" sz="2700" b="0" i="0" kern="1200" dirty="0"/>
            <a:t>)</a:t>
          </a:r>
          <a:endParaRPr lang="en-US" sz="2700" kern="1200" dirty="0"/>
        </a:p>
      </dsp:txBody>
      <dsp:txXfrm>
        <a:off x="3705" y="49599"/>
        <a:ext cx="2786062" cy="1671637"/>
      </dsp:txXfrm>
    </dsp:sp>
    <dsp:sp modelId="{EA956A31-7E49-4BF7-974A-2B4C7950D29C}">
      <dsp:nvSpPr>
        <dsp:cNvPr id="0" name=""/>
        <dsp:cNvSpPr/>
      </dsp:nvSpPr>
      <dsp:spPr>
        <a:xfrm>
          <a:off x="3064668" y="78184"/>
          <a:ext cx="2786062" cy="16716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Positional Accuracy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</a:t>
          </a:r>
          <a:r>
            <a:rPr lang="zh-TW" altLang="en-US" sz="2700" kern="1200" dirty="0"/>
            <a:t>位置準確度</a:t>
          </a:r>
          <a:r>
            <a:rPr lang="en-US" altLang="zh-TW" sz="2700" kern="1200" dirty="0"/>
            <a:t>)</a:t>
          </a:r>
          <a:endParaRPr lang="en-US" sz="2700" kern="1200" dirty="0"/>
        </a:p>
      </dsp:txBody>
      <dsp:txXfrm>
        <a:off x="3064668" y="78184"/>
        <a:ext cx="2786062" cy="1671637"/>
      </dsp:txXfrm>
    </dsp:sp>
    <dsp:sp modelId="{6716A3A6-7294-4B0D-BC70-182DE91E8993}">
      <dsp:nvSpPr>
        <dsp:cNvPr id="0" name=""/>
        <dsp:cNvSpPr/>
      </dsp:nvSpPr>
      <dsp:spPr>
        <a:xfrm>
          <a:off x="6129337" y="97241"/>
          <a:ext cx="2786062" cy="16716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Attribute Accuracy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</a:t>
          </a:r>
          <a:r>
            <a:rPr lang="zh-TW" altLang="en-US" sz="2700" kern="1200" dirty="0"/>
            <a:t>屬性準確度</a:t>
          </a:r>
          <a:r>
            <a:rPr lang="en-US" altLang="zh-TW" sz="2700" kern="1200" dirty="0"/>
            <a:t>)</a:t>
          </a:r>
          <a:endParaRPr lang="en-US" sz="2700" kern="1200" dirty="0"/>
        </a:p>
      </dsp:txBody>
      <dsp:txXfrm>
        <a:off x="6129337" y="97241"/>
        <a:ext cx="2786062" cy="1671637"/>
      </dsp:txXfrm>
    </dsp:sp>
    <dsp:sp modelId="{26098160-1D7E-4457-874D-F83BBAAE77A9}">
      <dsp:nvSpPr>
        <dsp:cNvPr id="0" name=""/>
        <dsp:cNvSpPr/>
      </dsp:nvSpPr>
      <dsp:spPr>
        <a:xfrm>
          <a:off x="1532334" y="2028428"/>
          <a:ext cx="2786062" cy="16716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Logical Consistency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</a:t>
          </a:r>
          <a:r>
            <a:rPr lang="zh-TW" altLang="en-US" sz="2700" kern="1200" dirty="0"/>
            <a:t>邏輯一致性</a:t>
          </a:r>
          <a:r>
            <a:rPr lang="en-US" altLang="zh-TW" sz="2700" kern="1200" dirty="0"/>
            <a:t>)</a:t>
          </a:r>
          <a:endParaRPr lang="en-US" sz="2700" kern="1200" dirty="0"/>
        </a:p>
      </dsp:txBody>
      <dsp:txXfrm>
        <a:off x="1532334" y="2028428"/>
        <a:ext cx="2786062" cy="1671637"/>
      </dsp:txXfrm>
    </dsp:sp>
    <dsp:sp modelId="{0A5098B6-BA5C-4632-9AED-6906880C2DBD}">
      <dsp:nvSpPr>
        <dsp:cNvPr id="0" name=""/>
        <dsp:cNvSpPr/>
      </dsp:nvSpPr>
      <dsp:spPr>
        <a:xfrm>
          <a:off x="4597003" y="2028428"/>
          <a:ext cx="2786062" cy="16716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Completeness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</a:t>
          </a:r>
          <a:r>
            <a:rPr lang="zh-TW" altLang="en-US" sz="2700" kern="1200" dirty="0"/>
            <a:t>完整性</a:t>
          </a:r>
          <a:r>
            <a:rPr lang="en-US" altLang="zh-TW" sz="2700" kern="1200" dirty="0"/>
            <a:t>)</a:t>
          </a:r>
          <a:endParaRPr lang="en-US" sz="2700" kern="1200" dirty="0"/>
        </a:p>
      </dsp:txBody>
      <dsp:txXfrm>
        <a:off x="4597003" y="2028428"/>
        <a:ext cx="2786062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E4A49-00F8-48CE-983C-C9D19E52F4D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93F58-5543-43FD-BD22-7ED359FA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ylordotorg.github.io/text_essentials-of-geographic-information-systems/s09-04-data-quality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ylordotorg.github.io/text_essentials-of-geographic-information-systems/s09-04-data-quality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slounge.com/gis-data-a-look-at-accuracy-precision-and-types-of-errors/#:~:text=Therefore%2C%20when%20we%20refer%20to,is%20the%20description%20of%20data.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https://lh3.googleusercontent.com/proxy/d06Q3smedYG9yDh_xC0Q623BSSe3JKwr9GBUiW6SkzD4c-fSkG0VnkQa0IniZMuAVtPLHjVYWdSX8aFD05IYkuVwQLh_vgWAZBJpN-aB35UHwwPvVnFTMMmpOTjV7NycLYE0SwHJJt78ny1H0JysXSwOAhQWsL9R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GP 187 Lecture 6 – Slide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2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pPr marL="228600" indent="-228600">
              <a:buAutoNum type="arabicPeriod"/>
            </a:pPr>
            <a:r>
              <a:rPr lang="en-US" dirty="0"/>
              <a:t>GP 187 Lecture 6 – Slide 23</a:t>
            </a:r>
          </a:p>
          <a:p>
            <a:pPr marL="228600" indent="-228600">
              <a:buAutoNum type="arabicPeriod"/>
            </a:pPr>
            <a:r>
              <a:rPr lang="en-US" dirty="0">
                <a:hlinkClick r:id="rId3"/>
              </a:rPr>
              <a:t>https://saylordotorg.github.io/text_essentials-of-geographic-information-systems/s09-04-data-quality.html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https://www.google.com/url?sa=i&amp;url=https%3A%2F%2Fsupport.esri.com%2Fen%2Ftechnical-article%2F000016100&amp;psig=AOvVaw0hgMYsUjeX0SRjFxDQQRLs&amp;ust=1592339854885000&amp;source=images&amp;cd=vfe&amp;ved=0CAIQjRxqFwoTCNC36q3WhOoCFQAAAAAdAAAAABAI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marL="228600" indent="-228600">
              <a:buAutoNum type="arabicPeriod"/>
            </a:pPr>
            <a:r>
              <a:rPr lang="en-US" dirty="0"/>
              <a:t>GP 187 Lecture 6 Slide 24</a:t>
            </a:r>
          </a:p>
          <a:p>
            <a:pPr marL="228600" indent="-228600">
              <a:buAutoNum type="arabicPeriod"/>
            </a:pPr>
            <a:r>
              <a:rPr lang="en-US" dirty="0">
                <a:hlinkClick r:id="rId3"/>
              </a:rPr>
              <a:t>https://saylordotorg.github.io/text_essentials-of-geographic-information-systems/s09-04-data-quality.html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8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- https://lh3.googleusercontent.com/proxy/CT1Y4I316fYyCWJVzeCqnPRe5zHBsvBCynn0Rs6U9nVT9M3Zb0_uus_mpyHROUryRQ1497eZCrkQwGUId9-MSH0tOfQfzQhFwIxbuIc48DSkHMPLYW8gkmC23mM</a:t>
            </a:r>
          </a:p>
          <a:p>
            <a:r>
              <a:rPr lang="en-US" dirty="0"/>
              <a:t>- GP 187 L06 – Slide 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9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GP 187 Lecture 6 – Slides 9 and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GP 187 L06 – Slides 4 and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https://www.gislounge.com/gis-data-a-look-at-accuracy-precision-and-types-of-errors/#:~:text=Therefore%2C%20when%20we%20refer%20to,is%20the%20description%20of%20data.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  <a:p>
            <a:pPr marL="228600" indent="-228600">
              <a:buAutoNum type="arabicPeriod"/>
            </a:pPr>
            <a:r>
              <a:rPr lang="en-US" dirty="0"/>
              <a:t>https://www.google.com/url?sa=i&amp;url=https%3A%2F%2Fnews.abs-cbn.com%2Fnews%2F11%2F29%2F19%2Ftyphoon-kammuri-threatens-to-hit-during-sea-games-week-pagasa&amp;psig=AOvVaw14LBabc75duAwE4EPNCrNp&amp;ust=1592336198447000&amp;source=images&amp;cd=vfe&amp;ved=0CAIQjRxqFwoTCODk4N7IhOoCFQAAAAAdAAAAABAI</a:t>
            </a:r>
          </a:p>
          <a:p>
            <a:pPr marL="228600" indent="-228600">
              <a:buAutoNum type="arabicPeriod"/>
            </a:pPr>
            <a:r>
              <a:rPr lang="en-US" dirty="0"/>
              <a:t>https://www.google.com/url?sa=i&amp;url=https%3A%2F%2Fwww.inteligentcomp.com%2F2013%2F04%2FGPS-not-working-google-map-Google-nexus-android.html&amp;psig=AOvVaw3u2ctQZaITbPnWRYmUMTm3&amp;ust=1592336295907000&amp;source=images&amp;cd=vfe&amp;ved=0CAIQjRxqFwoTCIjj5Y7JhOoCFQAAAAAdAAAAA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https://www.google.com/url?sa=i&amp;url=https%3A%2F%2Fgistbok.ucgis.org%2Ftopic-keywords%2Fspatial-data-quality&amp;psig=AOvVaw16LBdt6dZXkctXC3680HFs&amp;ust=1592336889668000&amp;source=images&amp;cd=vfe&amp;ved=0CAIQjRxqFwoTCJDXk6nLhOoCFQAAAAAdAAAAABAD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3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4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google.com/url?sa=i&amp;url=https%3A%2F%2Fdesktop.arcgis.com%2Fen%2Farcmap%2F10.3%2Fmanage-data%2Fmetadata%2Fwhat-is-metadata.htm&amp;psig=AOvVaw2GkUfvWT-OM7gn5WEIUE3b&amp;ust=1592337615679000&amp;source=images&amp;cd=vfe&amp;ved=0CAIQjRxqFwoTCPDq3ILOhOo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00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17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1BA9-85BD-4927-8859-B5765E7B0F9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f_hhk0abgE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9C5D-99CB-4352-9F28-D5D05C92B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Lesson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BD01-1DD0-49E7-A11D-B2311C41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Errors and Data Quality</a:t>
            </a:r>
          </a:p>
          <a:p>
            <a:r>
              <a:rPr lang="zh-TW" altLang="en-US" dirty="0"/>
              <a:t>錯誤與數據質素</a:t>
            </a:r>
            <a:endParaRPr lang="en-US" altLang="zh-TW" dirty="0"/>
          </a:p>
          <a:p>
            <a:r>
              <a:rPr lang="en-US" dirty="0"/>
              <a:t>2020/6/17</a:t>
            </a:r>
          </a:p>
        </p:txBody>
      </p:sp>
    </p:spTree>
    <p:extLst>
      <p:ext uri="{BB962C8B-B14F-4D97-AF65-F5344CB8AC3E}">
        <p14:creationId xmlns:p14="http://schemas.microsoft.com/office/powerpoint/2010/main" val="155466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CC0AE-00A3-48EE-B20F-E8C153FF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1795849"/>
            <a:ext cx="3778870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EFFFF"/>
                </a:solidFill>
              </a:rPr>
              <a:t>B. Data Quality </a:t>
            </a:r>
            <a:r>
              <a:rPr lang="zh-TW" altLang="en-US" sz="3600" dirty="0">
                <a:solidFill>
                  <a:srgbClr val="FEFFFF"/>
                </a:solidFill>
              </a:rPr>
              <a:t>數據質素</a:t>
            </a:r>
            <a:endParaRPr lang="en-US" sz="3600" dirty="0">
              <a:solidFill>
                <a:srgbClr val="FEFFFF"/>
              </a:solidFill>
            </a:endParaRPr>
          </a:p>
        </p:txBody>
      </p:sp>
      <p:pic>
        <p:nvPicPr>
          <p:cNvPr id="9218" name="Picture 2" descr="spatial data quality | GIS&amp;T Body of Knowledge">
            <a:extLst>
              <a:ext uri="{FF2B5EF4-FFF2-40B4-BE49-F238E27FC236}">
                <a16:creationId xmlns:a16="http://schemas.microsoft.com/office/drawing/2014/main" id="{FE1B00FB-1D2E-4BBA-9308-F435EFA2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t="9091" r="17232" b="-1"/>
          <a:stretch/>
        </p:blipFill>
        <p:spPr bwMode="auto">
          <a:xfrm>
            <a:off x="4639732" y="10"/>
            <a:ext cx="755226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3209D-264B-4B1B-B38F-1F430B87D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6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C70A-8DA3-4016-A221-5174FDAC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data quality?</a:t>
            </a:r>
            <a:br>
              <a:rPr lang="en-US" dirty="0"/>
            </a:br>
            <a:r>
              <a:rPr lang="zh-TW" altLang="en-US" dirty="0"/>
              <a:t>如何量度數據質素</a:t>
            </a:r>
            <a:r>
              <a:rPr lang="en-US" altLang="zh-TW" dirty="0"/>
              <a:t>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1F3346-4605-4F31-B949-0E3BA5B6B5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856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2107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DA67-BCCA-4DCE-98E4-C24F39D9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790008" cy="1280890"/>
          </a:xfrm>
        </p:spPr>
        <p:txBody>
          <a:bodyPr>
            <a:normAutofit/>
          </a:bodyPr>
          <a:lstStyle/>
          <a:p>
            <a:r>
              <a:rPr lang="en-US"/>
              <a:t>Lineage (</a:t>
            </a:r>
            <a:r>
              <a:rPr lang="zh-TW" altLang="en-US"/>
              <a:t>係譜</a:t>
            </a:r>
            <a:r>
              <a:rPr lang="en-US" altLang="zh-TW"/>
              <a:t>)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FC9E-D752-4D21-9FB8-AED5200F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802188" cy="38707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About the </a:t>
            </a:r>
            <a:r>
              <a:rPr lang="en-US" sz="1500" b="1" dirty="0"/>
              <a:t>history</a:t>
            </a:r>
            <a:r>
              <a:rPr lang="en-US" sz="1500" dirty="0"/>
              <a:t> of data (</a:t>
            </a:r>
            <a:r>
              <a:rPr lang="zh-TW" altLang="en-US" sz="1500" dirty="0"/>
              <a:t>與數據的歷史有關</a:t>
            </a:r>
            <a:r>
              <a:rPr lang="en-US" altLang="zh-TW" sz="15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Can be found in the </a:t>
            </a:r>
            <a:r>
              <a:rPr lang="en-US" sz="1500" b="1" dirty="0"/>
              <a:t>metadata of the data</a:t>
            </a:r>
            <a:r>
              <a:rPr lang="en-US" sz="1500" dirty="0"/>
              <a:t> (descriptions of the datasets)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Without metadata, you cannot check the sources and changes in a datasets, and thus you cannot validate the quality of the dataset.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Example information: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Who collected the data?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Who compiled the data?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Collection date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Changes in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Contact names and emails</a:t>
            </a:r>
          </a:p>
        </p:txBody>
      </p:sp>
      <p:pic>
        <p:nvPicPr>
          <p:cNvPr id="10242" name="Picture 2" descr="What is metadata?—Help | ArcGIS for Desktop">
            <a:extLst>
              <a:ext uri="{FF2B5EF4-FFF2-40B4-BE49-F238E27FC236}">
                <a16:creationId xmlns:a16="http://schemas.microsoft.com/office/drawing/2014/main" id="{822EEE04-D4E4-436A-B124-8E913C961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r="-2" b="3347"/>
          <a:stretch/>
        </p:blipFill>
        <p:spPr bwMode="auto">
          <a:xfrm>
            <a:off x="7763854" y="367146"/>
            <a:ext cx="3768466" cy="322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innesota Customizes ArcCatalog Metadata Tools">
            <a:extLst>
              <a:ext uri="{FF2B5EF4-FFF2-40B4-BE49-F238E27FC236}">
                <a16:creationId xmlns:a16="http://schemas.microsoft.com/office/drawing/2014/main" id="{0AC172AC-F62B-483F-A2D0-5D9082A5B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1" r="-4" b="17620"/>
          <a:stretch/>
        </p:blipFill>
        <p:spPr bwMode="auto">
          <a:xfrm>
            <a:off x="7510016" y="3738185"/>
            <a:ext cx="4276143" cy="298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359928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4DA67-BCCA-4DCE-98E4-C24F39D9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Positional Accuracy</a:t>
            </a:r>
            <a:br>
              <a:rPr lang="en-US" sz="3100" dirty="0"/>
            </a:br>
            <a:r>
              <a:rPr lang="en-US" sz="3100" dirty="0"/>
              <a:t>(</a:t>
            </a:r>
            <a:r>
              <a:rPr lang="zh-TW" altLang="en-US" sz="3100" dirty="0"/>
              <a:t>位置準確度</a:t>
            </a:r>
            <a:r>
              <a:rPr lang="en-US" altLang="zh-TW" sz="3100" dirty="0"/>
              <a:t>)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FC9E-D752-4D21-9FB8-AED5200F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Representation of ground features on the map</a:t>
            </a:r>
          </a:p>
          <a:p>
            <a:r>
              <a:rPr lang="en-US" dirty="0"/>
              <a:t>Can be improved by conducting inspection on the satellite image</a:t>
            </a:r>
          </a:p>
          <a:p>
            <a:r>
              <a:rPr lang="en-US" dirty="0"/>
              <a:t>Example: a section of Highway 9 in Ontario has a line representation that is slightly off the actual road in the satellite image in Google Maps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461F8-7757-4EB9-AA45-19BA92F2F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60" b="2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0DDCE7-5F7C-43A3-8DB8-4847229338B3}"/>
              </a:ext>
            </a:extLst>
          </p:cNvPr>
          <p:cNvSpPr/>
          <p:nvPr/>
        </p:nvSpPr>
        <p:spPr>
          <a:xfrm>
            <a:off x="6813550" y="2857500"/>
            <a:ext cx="2330450" cy="1924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3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51FE-A3C4-4D98-A7E4-74BA1500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Attribute Accuracy (</a:t>
            </a:r>
            <a:r>
              <a:rPr lang="zh-TW" altLang="en-US" sz="3200"/>
              <a:t>屬性準確度</a:t>
            </a:r>
            <a:r>
              <a:rPr lang="en-US" altLang="zh-TW" sz="3200"/>
              <a:t>)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ED64-6623-4DA6-8F89-A9EB7A4A1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</a:rPr>
              <a:t>Is about whether a feature is </a:t>
            </a:r>
            <a:r>
              <a:rPr lang="en-US" sz="1700" b="1">
                <a:solidFill>
                  <a:srgbClr val="000000"/>
                </a:solidFill>
              </a:rPr>
              <a:t>described properly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</a:rPr>
              <a:t>Very dependent on the frequency of updates (</a:t>
            </a:r>
            <a:r>
              <a:rPr lang="zh-TW" altLang="en-US" sz="1700">
                <a:solidFill>
                  <a:srgbClr val="000000"/>
                </a:solidFill>
              </a:rPr>
              <a:t>更新頻率</a:t>
            </a:r>
            <a:r>
              <a:rPr lang="en-US" altLang="zh-TW" sz="1700">
                <a:solidFill>
                  <a:srgbClr val="000000"/>
                </a:solidFill>
              </a:rPr>
              <a:t>) </a:t>
            </a:r>
            <a:r>
              <a:rPr lang="en-US" sz="1700">
                <a:solidFill>
                  <a:srgbClr val="000000"/>
                </a:solidFill>
              </a:rPr>
              <a:t>of the dataset/basemap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</a:rPr>
              <a:t>Attribute errors can occur if there is an </a:t>
            </a:r>
            <a:r>
              <a:rPr lang="en-US" sz="1700" b="1">
                <a:solidFill>
                  <a:srgbClr val="000000"/>
                </a:solidFill>
              </a:rPr>
              <a:t>incorrect value</a:t>
            </a:r>
            <a:r>
              <a:rPr lang="en-US" sz="1700">
                <a:solidFill>
                  <a:srgbClr val="000000"/>
                </a:solidFill>
              </a:rPr>
              <a:t> or a </a:t>
            </a:r>
            <a:r>
              <a:rPr lang="en-US" sz="1700" b="1">
                <a:solidFill>
                  <a:srgbClr val="000000"/>
                </a:solidFill>
              </a:rPr>
              <a:t>missing value</a:t>
            </a:r>
            <a:r>
              <a:rPr lang="en-US" sz="1700">
                <a:solidFill>
                  <a:srgbClr val="000000"/>
                </a:solidFill>
              </a:rPr>
              <a:t> in the attribute table of a dataset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</a:rPr>
              <a:t>Errors can also happen when attributes </a:t>
            </a:r>
            <a:r>
              <a:rPr lang="en-US" sz="1700" b="1">
                <a:solidFill>
                  <a:srgbClr val="000000"/>
                </a:solidFill>
              </a:rPr>
              <a:t>are not labeled properly</a:t>
            </a:r>
            <a:r>
              <a:rPr lang="en-US" sz="1700">
                <a:solidFill>
                  <a:srgbClr val="000000"/>
                </a:solidFill>
              </a:rPr>
              <a:t>, e.g. a ‘road’ feature is mislabeled as a ‘vegetation’ feature</a:t>
            </a:r>
            <a:endParaRPr lang="en-US" sz="1700" b="1">
              <a:solidFill>
                <a:srgbClr val="000000"/>
              </a:solidFill>
            </a:endParaRPr>
          </a:p>
        </p:txBody>
      </p:sp>
      <p:pic>
        <p:nvPicPr>
          <p:cNvPr id="11266" name="Picture 2" descr="How To: Replace null values with zeroes in an attribute table in ...">
            <a:extLst>
              <a:ext uri="{FF2B5EF4-FFF2-40B4-BE49-F238E27FC236}">
                <a16:creationId xmlns:a16="http://schemas.microsoft.com/office/drawing/2014/main" id="{CAFBA18C-FA23-4DDA-B123-E32484A2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8131" y="2306782"/>
            <a:ext cx="5708769" cy="28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F51FE-A3C4-4D98-A7E4-74BA1500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9877"/>
            <a:ext cx="8911687" cy="778589"/>
          </a:xfrm>
        </p:spPr>
        <p:txBody>
          <a:bodyPr anchor="b">
            <a:normAutofit/>
          </a:bodyPr>
          <a:lstStyle/>
          <a:p>
            <a:r>
              <a:rPr lang="en-US" sz="2800"/>
              <a:t>Logical Consistency (</a:t>
            </a:r>
            <a:r>
              <a:rPr lang="zh-TW" altLang="en-US" sz="2800"/>
              <a:t>邏輯一致性</a:t>
            </a:r>
            <a:r>
              <a:rPr lang="en-US" altLang="zh-TW" sz="2800"/>
              <a:t>)</a:t>
            </a:r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198350-235F-4BB0-9F74-4E765768E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799" y="615880"/>
            <a:ext cx="771752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ED64-6623-4DA6-8F89-A9EB7A4A1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845585"/>
            <a:ext cx="8915400" cy="1280890"/>
          </a:xfrm>
        </p:spPr>
        <p:txBody>
          <a:bodyPr>
            <a:normAutofit/>
          </a:bodyPr>
          <a:lstStyle/>
          <a:p>
            <a:r>
              <a:rPr lang="en-US"/>
              <a:t>Determine whether data are topologically correct</a:t>
            </a:r>
          </a:p>
          <a:p>
            <a:pPr lvl="1"/>
            <a:r>
              <a:rPr lang="en-US"/>
              <a:t>E.g. See if two roads (lines) connect at a node (point) or not</a:t>
            </a:r>
          </a:p>
          <a:p>
            <a:pPr lvl="1"/>
            <a:r>
              <a:rPr lang="en-US"/>
              <a:t>E.g. Incorrect example – a river flows on top of a road</a:t>
            </a:r>
          </a:p>
        </p:txBody>
      </p:sp>
    </p:spTree>
    <p:extLst>
      <p:ext uri="{BB962C8B-B14F-4D97-AF65-F5344CB8AC3E}">
        <p14:creationId xmlns:p14="http://schemas.microsoft.com/office/powerpoint/2010/main" val="161009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51FE-A3C4-4D98-A7E4-74BA1500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 (</a:t>
            </a:r>
            <a:r>
              <a:rPr lang="zh-TW" altLang="en-US" dirty="0"/>
              <a:t>完整性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ED64-6623-4DA6-8F89-A9EB7A4A1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Determine </a:t>
            </a:r>
            <a:r>
              <a:rPr lang="en-US" sz="2000" b="1" dirty="0"/>
              <a:t>if all features are included</a:t>
            </a:r>
            <a:r>
              <a:rPr lang="en-US" sz="2000" dirty="0"/>
              <a:t>, i.e. complete.</a:t>
            </a:r>
          </a:p>
          <a:p>
            <a:r>
              <a:rPr lang="en-US" sz="2000" dirty="0"/>
              <a:t>A dataset is not complete if there are some missing values, information or topology</a:t>
            </a:r>
          </a:p>
          <a:p>
            <a:r>
              <a:rPr lang="en-US" sz="2000" dirty="0"/>
              <a:t>Examples:</a:t>
            </a:r>
          </a:p>
          <a:p>
            <a:pPr lvl="1"/>
            <a:r>
              <a:rPr lang="en-US" sz="1800" dirty="0"/>
              <a:t>Are all provinces and territories included in a Canada nationwide map?</a:t>
            </a:r>
          </a:p>
          <a:p>
            <a:pPr lvl="1"/>
            <a:r>
              <a:rPr lang="en-US" sz="1800" dirty="0"/>
              <a:t>Are all roads in York Region being represented in a York regional map?</a:t>
            </a:r>
          </a:p>
        </p:txBody>
      </p:sp>
    </p:spTree>
    <p:extLst>
      <p:ext uri="{BB962C8B-B14F-4D97-AF65-F5344CB8AC3E}">
        <p14:creationId xmlns:p14="http://schemas.microsoft.com/office/powerpoint/2010/main" val="4412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A2D-4BA4-4DFB-B92E-E7076CEF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E17-89DC-40BB-802A-8DDA2C24C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6339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530128"/>
            <a:ext cx="8915399" cy="2584921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It’s your turn!</a:t>
            </a:r>
          </a:p>
          <a:p>
            <a:endParaRPr lang="en-US" sz="2400" dirty="0"/>
          </a:p>
          <a:p>
            <a:r>
              <a:rPr lang="en-US" sz="2400" dirty="0"/>
              <a:t>Now explore the two shapefiles representing municipalities.</a:t>
            </a:r>
          </a:p>
          <a:p>
            <a:r>
              <a:rPr lang="en-US" sz="2400" dirty="0"/>
              <a:t>1. Place the Municipal Boundary layer on top of the Ontario Census Division layer.</a:t>
            </a:r>
          </a:p>
          <a:p>
            <a:r>
              <a:rPr lang="en-US" sz="2400" dirty="0"/>
              <a:t>2. </a:t>
            </a:r>
            <a:r>
              <a:rPr lang="en-US" sz="2400"/>
              <a:t>Zoom </a:t>
            </a:r>
            <a:r>
              <a:rPr lang="en-US" sz="2400" dirty="0"/>
              <a:t>into the GTA and assess their qualities based on the representations of features, attribute accuracy, logical consistency and completeness.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5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988C4-E476-4B92-A033-6E3FC968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688750-0463-43AF-B56B-79F1DE95C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61209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62077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7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77" name="Group 8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078" name="Rectangle 9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FA072-C65D-4F28-BEB0-2BAB5209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EFFFF"/>
                </a:solidFill>
              </a:rPr>
              <a:t>A. Errors </a:t>
            </a:r>
            <a:r>
              <a:rPr lang="zh-TW" altLang="en-US">
                <a:solidFill>
                  <a:srgbClr val="FEFFFF"/>
                </a:solidFill>
              </a:rPr>
              <a:t>錯誤</a:t>
            </a:r>
            <a:endParaRPr lang="en-US">
              <a:solidFill>
                <a:srgbClr val="FEFFFF"/>
              </a:solidFill>
            </a:endParaRPr>
          </a:p>
        </p:txBody>
      </p:sp>
      <p:sp>
        <p:nvSpPr>
          <p:cNvPr id="10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DE5F2-6B76-48CD-8D6C-139D486C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3074" name="Picture 2" descr="GSP 270: Overlay Operation Problems">
            <a:extLst>
              <a:ext uri="{FF2B5EF4-FFF2-40B4-BE49-F238E27FC236}">
                <a16:creationId xmlns:a16="http://schemas.microsoft.com/office/drawing/2014/main" id="{EBF4D3FF-2F91-41FE-8BBD-76E6A19E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4" y="1225805"/>
            <a:ext cx="5640502" cy="44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331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B1D7-0FA4-40AC-B03B-78CA68B3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852" y="444001"/>
            <a:ext cx="8911687" cy="1280890"/>
          </a:xfrm>
        </p:spPr>
        <p:txBody>
          <a:bodyPr/>
          <a:lstStyle/>
          <a:p>
            <a:r>
              <a:rPr lang="en-US" dirty="0"/>
              <a:t>Video - Fake Neighborhoods on Google Maps (5:06)</a:t>
            </a:r>
          </a:p>
        </p:txBody>
      </p:sp>
      <p:pic>
        <p:nvPicPr>
          <p:cNvPr id="4" name="Online Media 3" title="The Fake Neighborhoods on Google Maps">
            <a:hlinkClick r:id="" action="ppaction://media"/>
            <a:extLst>
              <a:ext uri="{FF2B5EF4-FFF2-40B4-BE49-F238E27FC236}">
                <a16:creationId xmlns:a16="http://schemas.microsoft.com/office/drawing/2014/main" id="{844B0F8F-4F73-4248-A9FA-3AF1B965BD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4600" y="1724891"/>
            <a:ext cx="8625586" cy="48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C0D6-F636-47CD-80FF-82296975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What is an </a:t>
            </a:r>
            <a:r>
              <a:rPr lang="en-US" sz="3200" b="1"/>
              <a:t>error?</a:t>
            </a:r>
            <a:br>
              <a:rPr lang="en-US" sz="3200"/>
            </a:br>
            <a:r>
              <a:rPr lang="zh-TW" altLang="en-US" sz="3200"/>
              <a:t>甚麼是</a:t>
            </a:r>
            <a:r>
              <a:rPr lang="zh-TW" altLang="en-US" sz="3200" b="1"/>
              <a:t>錯誤</a:t>
            </a:r>
            <a:r>
              <a:rPr lang="en-US" altLang="zh-TW" sz="3200" b="1"/>
              <a:t>?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7710-DED1-4EC7-8622-369C4A75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1" y="1905000"/>
            <a:ext cx="5800724" cy="45815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deviation</a:t>
            </a:r>
            <a:r>
              <a:rPr lang="en-US" dirty="0">
                <a:solidFill>
                  <a:srgbClr val="000000"/>
                </a:solidFill>
              </a:rPr>
              <a:t> between a measured value and a true value (</a:t>
            </a:r>
            <a:r>
              <a:rPr lang="zh-TW" altLang="en-US" dirty="0">
                <a:solidFill>
                  <a:srgbClr val="000000"/>
                </a:solidFill>
              </a:rPr>
              <a:t>所量度的數值與真正的數值之區別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Sources of errors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Inherent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zh-TW" altLang="en-US" dirty="0">
                <a:solidFill>
                  <a:srgbClr val="000000"/>
                </a:solidFill>
              </a:rPr>
              <a:t>固有、已知</a:t>
            </a:r>
            <a:r>
              <a:rPr lang="en-US" altLang="zh-TW" dirty="0">
                <a:solidFill>
                  <a:srgbClr val="000000"/>
                </a:solidFill>
              </a:rPr>
              <a:t>) errors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Projections (</a:t>
            </a:r>
            <a:r>
              <a:rPr lang="zh-TW" altLang="en-US" dirty="0">
                <a:solidFill>
                  <a:srgbClr val="000000"/>
                </a:solidFill>
              </a:rPr>
              <a:t>投影法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Data symbolization (</a:t>
            </a:r>
            <a:r>
              <a:rPr lang="zh-TW" altLang="en-US" dirty="0">
                <a:solidFill>
                  <a:srgbClr val="000000"/>
                </a:solidFill>
              </a:rPr>
              <a:t>符號化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Construction methods (</a:t>
            </a:r>
            <a:r>
              <a:rPr lang="zh-TW" altLang="en-US" dirty="0">
                <a:solidFill>
                  <a:srgbClr val="000000"/>
                </a:solidFill>
              </a:rPr>
              <a:t>制圖方法</a:t>
            </a:r>
            <a:r>
              <a:rPr lang="en-US" altLang="zh-TW" dirty="0">
                <a:solidFill>
                  <a:srgbClr val="000000"/>
                </a:solidFill>
              </a:rPr>
              <a:t>) – Topological errors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Cartographic Abstraction (</a:t>
            </a:r>
            <a:r>
              <a:rPr lang="zh-TW" altLang="en-US" dirty="0">
                <a:solidFill>
                  <a:srgbClr val="000000"/>
                </a:solidFill>
              </a:rPr>
              <a:t>製圖抽象化</a:t>
            </a:r>
            <a:r>
              <a:rPr lang="en-US" altLang="zh-TW" dirty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(Selection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and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generalization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of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features, emphasize some but not others)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Intentional omissions/additions (</a:t>
            </a:r>
            <a:r>
              <a:rPr lang="zh-TW" altLang="en-US" dirty="0">
                <a:solidFill>
                  <a:srgbClr val="000000"/>
                </a:solidFill>
              </a:rPr>
              <a:t>刻意忽略</a:t>
            </a:r>
            <a:r>
              <a:rPr lang="en-US" altLang="zh-TW" dirty="0">
                <a:solidFill>
                  <a:srgbClr val="000000"/>
                </a:solidFill>
              </a:rPr>
              <a:t>/</a:t>
            </a:r>
            <a:r>
              <a:rPr lang="zh-TW" altLang="en-US" dirty="0">
                <a:solidFill>
                  <a:srgbClr val="000000"/>
                </a:solidFill>
              </a:rPr>
              <a:t>添加</a:t>
            </a:r>
            <a:r>
              <a:rPr lang="en-US" altLang="zh-TW" dirty="0">
                <a:solidFill>
                  <a:srgbClr val="000000"/>
                </a:solidFill>
              </a:rPr>
              <a:t>) (the video example)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Operational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zh-TW" altLang="en-US" dirty="0">
                <a:solidFill>
                  <a:srgbClr val="000000"/>
                </a:solidFill>
              </a:rPr>
              <a:t>操作上</a:t>
            </a:r>
            <a:r>
              <a:rPr lang="en-US" altLang="zh-TW" dirty="0">
                <a:solidFill>
                  <a:srgbClr val="000000"/>
                </a:solidFill>
              </a:rPr>
              <a:t>) errors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Errors generated from the collection, analysis and representations of data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Random/background error, systematic errors (human bias, instrumental errors), gross errors (mistakes in data collection)</a:t>
            </a:r>
          </a:p>
          <a:p>
            <a:pPr marL="914400" lvl="2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altLang="zh-TW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 descr="Error and uncertainty | FIDUCEO">
            <a:extLst>
              <a:ext uri="{FF2B5EF4-FFF2-40B4-BE49-F238E27FC236}">
                <a16:creationId xmlns:a16="http://schemas.microsoft.com/office/drawing/2014/main" id="{6A4DAE8D-B4A9-47C4-8445-9279E9C6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438" y="371475"/>
            <a:ext cx="4977433" cy="24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amples of topological errors in GIS. Source: Tony Rotondas.">
            <a:extLst>
              <a:ext uri="{FF2B5EF4-FFF2-40B4-BE49-F238E27FC236}">
                <a16:creationId xmlns:a16="http://schemas.microsoft.com/office/drawing/2014/main" id="{AEA937E9-19AC-4B04-805E-5492D2C5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50" y="2714986"/>
            <a:ext cx="16299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36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098E-47BC-4F35-894C-24BF2A04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875" y="332010"/>
            <a:ext cx="8911687" cy="531590"/>
          </a:xfrm>
        </p:spPr>
        <p:txBody>
          <a:bodyPr>
            <a:normAutofit/>
          </a:bodyPr>
          <a:lstStyle/>
          <a:p>
            <a:r>
              <a:rPr lang="en-US" sz="2400" b="1" dirty="0"/>
              <a:t>Examples of Inherent Errors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2581649-9A7D-4D11-B775-45593185B8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57" y="920750"/>
            <a:ext cx="221818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74EDF-FF02-4A15-9308-EC1ACDE2E5F9}"/>
              </a:ext>
            </a:extLst>
          </p:cNvPr>
          <p:cNvSpPr txBox="1"/>
          <p:nvPr/>
        </p:nvSpPr>
        <p:spPr>
          <a:xfrm>
            <a:off x="2728107" y="5765800"/>
            <a:ext cx="289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Trap Streets (</a:t>
            </a:r>
            <a:r>
              <a:rPr lang="zh-TW" altLang="en-US" b="1" dirty="0"/>
              <a:t>陷阱街</a:t>
            </a:r>
            <a:r>
              <a:rPr lang="en-US" altLang="zh-TW" b="1" dirty="0"/>
              <a:t>)</a:t>
            </a:r>
          </a:p>
          <a:p>
            <a:r>
              <a:rPr lang="en-US" dirty="0"/>
              <a:t>(Fake, prevent from copying)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B7926-4D27-4DDA-9A1A-40C8F95D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18" y="2768600"/>
            <a:ext cx="4121648" cy="277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08AE8-5DFB-463C-8CEB-152A3901DAB4}"/>
              </a:ext>
            </a:extLst>
          </p:cNvPr>
          <p:cNvSpPr txBox="1"/>
          <p:nvPr/>
        </p:nvSpPr>
        <p:spPr>
          <a:xfrm>
            <a:off x="6446418" y="5765800"/>
            <a:ext cx="374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Omissions (</a:t>
            </a:r>
            <a:r>
              <a:rPr lang="zh-TW" altLang="en-US" b="1" dirty="0"/>
              <a:t>省略</a:t>
            </a:r>
            <a:r>
              <a:rPr lang="en-US" altLang="zh-TW" b="1" dirty="0"/>
              <a:t>)</a:t>
            </a:r>
          </a:p>
          <a:p>
            <a:r>
              <a:rPr lang="en-US" dirty="0"/>
              <a:t>(Pixelate or remove sensitive areas of national security)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345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A80B-CC61-4E96-90D9-A927BE5E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Error Measurement – Accuracy vs Precision</a:t>
            </a:r>
            <a:br>
              <a:rPr lang="en-US" sz="3200" dirty="0"/>
            </a:br>
            <a:r>
              <a:rPr lang="zh-TW" altLang="en-US" sz="3200" dirty="0"/>
              <a:t>量度錯誤 </a:t>
            </a:r>
            <a:r>
              <a:rPr lang="en-US" altLang="zh-TW" sz="3200" dirty="0"/>
              <a:t>– </a:t>
            </a:r>
            <a:r>
              <a:rPr lang="zh-TW" altLang="en-US" sz="3200" dirty="0"/>
              <a:t>準確度 </a:t>
            </a:r>
            <a:r>
              <a:rPr lang="en-US" altLang="zh-TW" sz="3200" dirty="0"/>
              <a:t>vs </a:t>
            </a:r>
            <a:r>
              <a:rPr lang="zh-TW" altLang="en-US" sz="3200" dirty="0"/>
              <a:t>精確度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85BAC-DDED-42B7-80D1-47301B1FD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 </a:t>
            </a:r>
            <a:r>
              <a:rPr lang="zh-TW" altLang="en-US" b="1" dirty="0"/>
              <a:t>準確度 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9CCD9-C7E9-47CC-A695-53002A0B9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8362" y="1969475"/>
            <a:ext cx="3999001" cy="576262"/>
          </a:xfrm>
        </p:spPr>
        <p:txBody>
          <a:bodyPr/>
          <a:lstStyle/>
          <a:p>
            <a:r>
              <a:rPr lang="en-US" b="1" dirty="0"/>
              <a:t>Precision </a:t>
            </a:r>
            <a:r>
              <a:rPr lang="zh-TW" altLang="en-US" b="1" dirty="0"/>
              <a:t>精確度</a:t>
            </a:r>
            <a:endParaRPr lang="en-US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B1EF50-483F-4CE5-9726-388A25E9F2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21" y="2692868"/>
            <a:ext cx="2379329" cy="268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D78F-B4B5-4883-8FD5-925B803492AF}"/>
              </a:ext>
            </a:extLst>
          </p:cNvPr>
          <p:cNvSpPr txBox="1"/>
          <p:nvPr/>
        </p:nvSpPr>
        <p:spPr>
          <a:xfrm>
            <a:off x="3151521" y="5605780"/>
            <a:ext cx="2728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closely the data </a:t>
            </a:r>
            <a:r>
              <a:rPr lang="en-US" u="sng" dirty="0"/>
              <a:t>match the true values </a:t>
            </a:r>
            <a:r>
              <a:rPr lang="en-US" dirty="0"/>
              <a:t>(</a:t>
            </a:r>
            <a:r>
              <a:rPr lang="en-US" b="1" dirty="0"/>
              <a:t>correctness</a:t>
            </a:r>
            <a:r>
              <a:rPr lang="en-US" dirty="0"/>
              <a:t>)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8F05D4-1A7E-4439-9793-941A5F2D58A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62" y="2545737"/>
            <a:ext cx="2572917" cy="283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5F157-8721-40E7-A358-B635F0F06D40}"/>
              </a:ext>
            </a:extLst>
          </p:cNvPr>
          <p:cNvSpPr txBox="1"/>
          <p:nvPr/>
        </p:nvSpPr>
        <p:spPr>
          <a:xfrm>
            <a:off x="6730530" y="5467280"/>
            <a:ext cx="2728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closely the </a:t>
            </a:r>
            <a:r>
              <a:rPr lang="en-US" u="sng" dirty="0"/>
              <a:t>measurements are to one another </a:t>
            </a:r>
            <a:r>
              <a:rPr lang="en-US" dirty="0"/>
              <a:t>(</a:t>
            </a:r>
            <a:r>
              <a:rPr lang="en-US" b="1" dirty="0"/>
              <a:t>exactness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F6BDD-451D-4BE6-97D0-FB5BAB13F0B8}"/>
              </a:ext>
            </a:extLst>
          </p:cNvPr>
          <p:cNvSpPr txBox="1"/>
          <p:nvPr/>
        </p:nvSpPr>
        <p:spPr>
          <a:xfrm>
            <a:off x="5053170" y="1739789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Accuracy =/= 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F07C7-D6BF-453D-9549-0AE4E6CEF729}"/>
              </a:ext>
            </a:extLst>
          </p:cNvPr>
          <p:cNvSpPr txBox="1"/>
          <p:nvPr/>
        </p:nvSpPr>
        <p:spPr>
          <a:xfrm>
            <a:off x="422941" y="2758924"/>
            <a:ext cx="2728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Examples: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030A0"/>
                </a:solidFill>
              </a:rPr>
              <a:t>Positional accuracy (</a:t>
            </a:r>
            <a:r>
              <a:rPr lang="zh-TW" altLang="en-US" dirty="0">
                <a:solidFill>
                  <a:srgbClr val="7030A0"/>
                </a:solidFill>
              </a:rPr>
              <a:t>位置準確度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030A0"/>
                </a:solidFill>
              </a:rPr>
              <a:t>Attribute accuracy  (</a:t>
            </a:r>
            <a:r>
              <a:rPr lang="zh-TW" altLang="en-US" dirty="0">
                <a:solidFill>
                  <a:srgbClr val="7030A0"/>
                </a:solidFill>
              </a:rPr>
              <a:t>屬性準確度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0A08-172E-4527-8AFA-FC82C1FC873B}"/>
              </a:ext>
            </a:extLst>
          </p:cNvPr>
          <p:cNvSpPr txBox="1"/>
          <p:nvPr/>
        </p:nvSpPr>
        <p:spPr>
          <a:xfrm>
            <a:off x="9516141" y="2834936"/>
            <a:ext cx="2447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Examples: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Number of decimal places (</a:t>
            </a:r>
            <a:r>
              <a:rPr lang="zh-TW" altLang="en-US" dirty="0">
                <a:solidFill>
                  <a:srgbClr val="002060"/>
                </a:solidFill>
              </a:rPr>
              <a:t>小數點數目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Resolution (</a:t>
            </a:r>
            <a:r>
              <a:rPr lang="zh-TW" altLang="en-US" dirty="0">
                <a:solidFill>
                  <a:srgbClr val="002060"/>
                </a:solidFill>
              </a:rPr>
              <a:t>解像度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Number of categories (</a:t>
            </a:r>
            <a:r>
              <a:rPr lang="zh-TW" altLang="en-US" dirty="0">
                <a:solidFill>
                  <a:srgbClr val="002060"/>
                </a:solidFill>
              </a:rPr>
              <a:t>種類的數目</a:t>
            </a:r>
            <a:r>
              <a:rPr lang="en-US" altLang="zh-TW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8B08-4872-419E-B865-14E9DD63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Which of the following has a </a:t>
            </a:r>
            <a:r>
              <a:rPr lang="en-US" b="1" dirty="0"/>
              <a:t>low precision</a:t>
            </a:r>
            <a:r>
              <a:rPr lang="en-US" dirty="0"/>
              <a:t> but </a:t>
            </a:r>
            <a:r>
              <a:rPr lang="en-US" b="1" dirty="0"/>
              <a:t>high accuracy</a:t>
            </a:r>
            <a:r>
              <a:rPr lang="en-US" dirty="0"/>
              <a:t>?</a:t>
            </a:r>
          </a:p>
        </p:txBody>
      </p:sp>
      <p:pic>
        <p:nvPicPr>
          <p:cNvPr id="5122" name="Picture 2" descr="Precision versus Accuracy">
            <a:extLst>
              <a:ext uri="{FF2B5EF4-FFF2-40B4-BE49-F238E27FC236}">
                <a16:creationId xmlns:a16="http://schemas.microsoft.com/office/drawing/2014/main" id="{86FBFE67-9FE8-42AE-989D-36DAA0349E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759" b="49745"/>
          <a:stretch/>
        </p:blipFill>
        <p:spPr bwMode="auto">
          <a:xfrm>
            <a:off x="3934119" y="1905001"/>
            <a:ext cx="2161882" cy="391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cision versus Accuracy">
            <a:extLst>
              <a:ext uri="{FF2B5EF4-FFF2-40B4-BE49-F238E27FC236}">
                <a16:creationId xmlns:a16="http://schemas.microsoft.com/office/drawing/2014/main" id="{EAEE6D43-61F0-4D63-9505-674A91875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4"/>
          <a:stretch/>
        </p:blipFill>
        <p:spPr bwMode="auto">
          <a:xfrm>
            <a:off x="7290645" y="1761119"/>
            <a:ext cx="2098385" cy="405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145604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7CA4-C057-4627-8769-A702E592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what is </a:t>
            </a:r>
            <a:r>
              <a:rPr lang="en-US" b="1" dirty="0"/>
              <a:t>uncertainty </a:t>
            </a:r>
            <a:r>
              <a:rPr lang="en-US" dirty="0"/>
              <a:t>(</a:t>
            </a:r>
            <a:r>
              <a:rPr lang="zh-TW" altLang="en-US" dirty="0"/>
              <a:t>不確定性</a:t>
            </a:r>
            <a:r>
              <a:rPr lang="en-US" altLang="zh-TW" dirty="0"/>
              <a:t>)?</a:t>
            </a:r>
            <a:endParaRPr lang="en-US" dirty="0"/>
          </a:p>
        </p:txBody>
      </p:sp>
      <p:pic>
        <p:nvPicPr>
          <p:cNvPr id="7170" name="Picture 2" descr="Looming typhoon's track like deadly storms Glenda, Reming | ABS ...">
            <a:extLst>
              <a:ext uri="{FF2B5EF4-FFF2-40B4-BE49-F238E27FC236}">
                <a16:creationId xmlns:a16="http://schemas.microsoft.com/office/drawing/2014/main" id="{2FD07818-4442-417B-A150-52D6EC44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07" y="1615875"/>
            <a:ext cx="4698876" cy="36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ogle Map: Can't find my Location even if GPS is ON [Solved ...">
            <a:extLst>
              <a:ext uri="{FF2B5EF4-FFF2-40B4-BE49-F238E27FC236}">
                <a16:creationId xmlns:a16="http://schemas.microsoft.com/office/drawing/2014/main" id="{7DD47918-6CEC-4D04-9E61-75825D73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16" y="1703626"/>
            <a:ext cx="5477375" cy="345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C83CE-87D1-4DD0-AE89-84FBBAF4448D}"/>
              </a:ext>
            </a:extLst>
          </p:cNvPr>
          <p:cNvSpPr txBox="1"/>
          <p:nvPr/>
        </p:nvSpPr>
        <p:spPr>
          <a:xfrm>
            <a:off x="1362633" y="530629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Typhoon Track (Cone of uncertainty)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5B767-8D4A-4DF9-AE53-DEF161593306}"/>
              </a:ext>
            </a:extLst>
          </p:cNvPr>
          <p:cNvSpPr txBox="1"/>
          <p:nvPr/>
        </p:nvSpPr>
        <p:spPr>
          <a:xfrm>
            <a:off x="6969571" y="530629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GPS Location on Google 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30D88-746A-43C8-BB4D-7B3196FE195B}"/>
              </a:ext>
            </a:extLst>
          </p:cNvPr>
          <p:cNvSpPr txBox="1"/>
          <p:nvPr/>
        </p:nvSpPr>
        <p:spPr>
          <a:xfrm>
            <a:off x="1362633" y="5907197"/>
            <a:ext cx="97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Repeating a measurement will lead to </a:t>
            </a:r>
            <a:r>
              <a:rPr lang="en-US" b="1" dirty="0"/>
              <a:t>a value within a range </a:t>
            </a:r>
            <a:r>
              <a:rPr lang="en-US" dirty="0"/>
              <a:t>of the original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range = level of uncertainty (larger range -&gt; higher uncertainty)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Resulted from </a:t>
            </a:r>
            <a:r>
              <a:rPr lang="en-US" b="1" dirty="0"/>
              <a:t>incomplete knowledge</a:t>
            </a:r>
            <a:r>
              <a:rPr lang="en-US" dirty="0"/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2756595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1287</Words>
  <Application>Microsoft Office PowerPoint</Application>
  <PresentationFormat>Widescreen</PresentationFormat>
  <Paragraphs>135</Paragraphs>
  <Slides>18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Wisp</vt:lpstr>
      <vt:lpstr>GIS Lesson 6</vt:lpstr>
      <vt:lpstr>Agenda</vt:lpstr>
      <vt:lpstr>A. Errors 錯誤</vt:lpstr>
      <vt:lpstr>Video - Fake Neighborhoods on Google Maps (5:06)</vt:lpstr>
      <vt:lpstr>What is an error? 甚麼是錯誤?</vt:lpstr>
      <vt:lpstr>Examples of Inherent Errors</vt:lpstr>
      <vt:lpstr>Error Measurement – Accuracy vs Precision 量度錯誤 – 準確度 vs 精確度</vt:lpstr>
      <vt:lpstr>Quick Check – Which of the following has a low precision but high accuracy?</vt:lpstr>
      <vt:lpstr>Then, what is uncertainty (不確定性)?</vt:lpstr>
      <vt:lpstr>B. Data Quality 數據質素</vt:lpstr>
      <vt:lpstr>How do we measure data quality? 如何量度數據質素?</vt:lpstr>
      <vt:lpstr>Lineage (係譜) </vt:lpstr>
      <vt:lpstr>Positional Accuracy (位置準確度)  </vt:lpstr>
      <vt:lpstr>Attribute Accuracy (屬性準確度)</vt:lpstr>
      <vt:lpstr>Logical Consistency (邏輯一致性)</vt:lpstr>
      <vt:lpstr>Completeness (完整性)</vt:lpstr>
      <vt:lpstr>Questions?</vt:lpstr>
      <vt:lpstr>2.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Lesson 6</dc:title>
  <dc:creator>Kin Yu Chau</dc:creator>
  <cp:lastModifiedBy>Kin Yu Chau</cp:lastModifiedBy>
  <cp:revision>1</cp:revision>
  <dcterms:created xsi:type="dcterms:W3CDTF">2020-06-15T20:41:49Z</dcterms:created>
  <dcterms:modified xsi:type="dcterms:W3CDTF">2020-06-15T21:06:08Z</dcterms:modified>
</cp:coreProperties>
</file>